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99"/>
    <a:srgbClr val="008000"/>
    <a:srgbClr val="FFCC66"/>
    <a:srgbClr val="5D4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60F724-DA12-43F9-82F9-926E52DB12DD}" type="presOf" srcId="{EF101EA2-D3EF-4F9A-B170-673B13B2AB99}" destId="{E4CDCD51-55B5-47A8-A21F-2E13C8497BDF}" srcOrd="0" destOrd="0" presId="urn:microsoft.com/office/officeart/2005/8/layout/list1"/>
    <dgm:cxn modelId="{91674A2C-B3A6-4E94-8758-F9249B7B9F1A}" type="presOf" srcId="{7DC315D4-CF6A-4FD0-9BD4-74329BDFD2E4}" destId="{BDA33F08-5B65-4C8A-B073-98578CAD4843}" srcOrd="0" destOrd="0" presId="urn:microsoft.com/office/officeart/2005/8/layout/list1"/>
    <dgm:cxn modelId="{642B233E-15D7-4150-B123-EC1175F23BC4}" type="presOf" srcId="{DBEB36B6-DE6B-478C-9480-55DFD5B44D03}" destId="{89EDEAD9-DA62-45D3-9EE4-54C18FFE8251}" srcOrd="1" destOrd="0" presId="urn:microsoft.com/office/officeart/2005/8/layout/list1"/>
    <dgm:cxn modelId="{898F5CA1-D83C-4AF7-ABDB-3BA36849CF1F}" type="presOf" srcId="{EA99C889-C3C4-4DA2-95A7-54DE057BCAB6}" destId="{B74C86A2-E452-4D24-B72C-68181FD0FBC5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C326211-22A2-453E-81A7-A5594E4F349C}" type="presOf" srcId="{CDBA3C88-BD9A-45C0-AE92-37C296F66ACB}" destId="{B021F2BB-6371-4D24-BBDB-008A4F739364}" srcOrd="1" destOrd="0" presId="urn:microsoft.com/office/officeart/2005/8/layout/list1"/>
    <dgm:cxn modelId="{EE1B00E1-78C5-4799-A0FB-3341456543EF}" type="presOf" srcId="{7EE43911-8834-4449-9A1A-2168EA05DEF5}" destId="{A86B5035-7A6C-46E1-9C99-4C9553F2AF05}" srcOrd="0" destOrd="0" presId="urn:microsoft.com/office/officeart/2005/8/layout/list1"/>
    <dgm:cxn modelId="{22B6BE24-60C0-46A8-AEA1-6EDE406F980D}" type="presOf" srcId="{EF101EA2-D3EF-4F9A-B170-673B13B2AB99}" destId="{6BB609BF-E19A-4E75-9CAA-6CFD4D46966B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58F4D565-C72D-4900-8FC8-BBB263C76701}" type="presOf" srcId="{EA99C889-C3C4-4DA2-95A7-54DE057BCAB6}" destId="{E9BD361F-BD60-461F-8D02-5C93E37A8958}" srcOrd="0" destOrd="0" presId="urn:microsoft.com/office/officeart/2005/8/layout/list1"/>
    <dgm:cxn modelId="{92A1B00C-C814-4F7D-BF2E-9F64662A4228}" type="presOf" srcId="{DBEB36B6-DE6B-478C-9480-55DFD5B44D03}" destId="{90ECB009-2161-4FCE-BDBD-5D422FF9BD8B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E470E1BE-C0D8-4543-B641-C30C58DFD9FB}" type="presOf" srcId="{CDBA3C88-BD9A-45C0-AE92-37C296F66ACB}" destId="{28DD7763-6CEC-4AA4-AD7D-F789D9DAD30D}" srcOrd="0" destOrd="0" presId="urn:microsoft.com/office/officeart/2005/8/layout/list1"/>
    <dgm:cxn modelId="{2D573952-4371-4DE2-8549-AF0C1691D849}" type="presOf" srcId="{7DC315D4-CF6A-4FD0-9BD4-74329BDFD2E4}" destId="{61AE2133-6DD3-4D37-9B8D-D678BC651EAC}" srcOrd="1" destOrd="0" presId="urn:microsoft.com/office/officeart/2005/8/layout/list1"/>
    <dgm:cxn modelId="{1AD62987-4B48-436F-A470-E0638DDCC170}" type="presParOf" srcId="{A86B5035-7A6C-46E1-9C99-4C9553F2AF05}" destId="{E2830A46-1D5E-471C-AD50-9D2FD3E5F309}" srcOrd="0" destOrd="0" presId="urn:microsoft.com/office/officeart/2005/8/layout/list1"/>
    <dgm:cxn modelId="{37325B2D-3619-4675-876A-9E8B51E9C63C}" type="presParOf" srcId="{E2830A46-1D5E-471C-AD50-9D2FD3E5F309}" destId="{E9BD361F-BD60-461F-8D02-5C93E37A8958}" srcOrd="0" destOrd="0" presId="urn:microsoft.com/office/officeart/2005/8/layout/list1"/>
    <dgm:cxn modelId="{D68A6680-84B2-4B6B-AFA6-05B46CC60FFA}" type="presParOf" srcId="{E2830A46-1D5E-471C-AD50-9D2FD3E5F309}" destId="{B74C86A2-E452-4D24-B72C-68181FD0FBC5}" srcOrd="1" destOrd="0" presId="urn:microsoft.com/office/officeart/2005/8/layout/list1"/>
    <dgm:cxn modelId="{92CF16FA-635A-4F79-97C5-33725560E201}" type="presParOf" srcId="{A86B5035-7A6C-46E1-9C99-4C9553F2AF05}" destId="{BBA5896B-DBA9-4BE7-AA19-5F1A80788BD2}" srcOrd="1" destOrd="0" presId="urn:microsoft.com/office/officeart/2005/8/layout/list1"/>
    <dgm:cxn modelId="{E189E471-93D3-4628-96D6-D9875E9BA1D9}" type="presParOf" srcId="{A86B5035-7A6C-46E1-9C99-4C9553F2AF05}" destId="{2693B1DE-1574-44DE-A6BD-2F47FFF4894F}" srcOrd="2" destOrd="0" presId="urn:microsoft.com/office/officeart/2005/8/layout/list1"/>
    <dgm:cxn modelId="{E0E8D1D0-111F-47CE-B568-54B01200B975}" type="presParOf" srcId="{A86B5035-7A6C-46E1-9C99-4C9553F2AF05}" destId="{1016CE63-0B6F-4F4D-9DD6-0153E55832E3}" srcOrd="3" destOrd="0" presId="urn:microsoft.com/office/officeart/2005/8/layout/list1"/>
    <dgm:cxn modelId="{51366771-CA1B-4F60-90B1-8F304D9097DC}" type="presParOf" srcId="{A86B5035-7A6C-46E1-9C99-4C9553F2AF05}" destId="{0C8BB5D9-3B37-4208-B858-C70CBA2250BE}" srcOrd="4" destOrd="0" presId="urn:microsoft.com/office/officeart/2005/8/layout/list1"/>
    <dgm:cxn modelId="{CEBA38DC-AFA9-4CB5-A4DB-3AF1E3862F46}" type="presParOf" srcId="{0C8BB5D9-3B37-4208-B858-C70CBA2250BE}" destId="{90ECB009-2161-4FCE-BDBD-5D422FF9BD8B}" srcOrd="0" destOrd="0" presId="urn:microsoft.com/office/officeart/2005/8/layout/list1"/>
    <dgm:cxn modelId="{48120E02-B0B8-4B4B-B74C-702F75808668}" type="presParOf" srcId="{0C8BB5D9-3B37-4208-B858-C70CBA2250BE}" destId="{89EDEAD9-DA62-45D3-9EE4-54C18FFE8251}" srcOrd="1" destOrd="0" presId="urn:microsoft.com/office/officeart/2005/8/layout/list1"/>
    <dgm:cxn modelId="{06E0E1E7-F3EE-4AFD-AD8E-78C1E14D3D89}" type="presParOf" srcId="{A86B5035-7A6C-46E1-9C99-4C9553F2AF05}" destId="{D6F2A3B7-9339-4141-9FE7-8A47E56DF203}" srcOrd="5" destOrd="0" presId="urn:microsoft.com/office/officeart/2005/8/layout/list1"/>
    <dgm:cxn modelId="{589E6283-9D9A-43D0-A833-8FA6B498EEE1}" type="presParOf" srcId="{A86B5035-7A6C-46E1-9C99-4C9553F2AF05}" destId="{339E794D-6153-47BC-BF1A-65FD64E78766}" srcOrd="6" destOrd="0" presId="urn:microsoft.com/office/officeart/2005/8/layout/list1"/>
    <dgm:cxn modelId="{B5DD10CF-B984-4018-AF3C-21CFF91F20F1}" type="presParOf" srcId="{A86B5035-7A6C-46E1-9C99-4C9553F2AF05}" destId="{64E10F49-5A94-461C-9370-D25C93396E11}" srcOrd="7" destOrd="0" presId="urn:microsoft.com/office/officeart/2005/8/layout/list1"/>
    <dgm:cxn modelId="{B53A1D9B-BD03-4FC3-A828-4FF34C14CB41}" type="presParOf" srcId="{A86B5035-7A6C-46E1-9C99-4C9553F2AF05}" destId="{09054E1E-F69E-4A64-A01E-348F9071F812}" srcOrd="8" destOrd="0" presId="urn:microsoft.com/office/officeart/2005/8/layout/list1"/>
    <dgm:cxn modelId="{DFD6130F-F826-45E5-B014-128E6B6AE3DE}" type="presParOf" srcId="{09054E1E-F69E-4A64-A01E-348F9071F812}" destId="{E4CDCD51-55B5-47A8-A21F-2E13C8497BDF}" srcOrd="0" destOrd="0" presId="urn:microsoft.com/office/officeart/2005/8/layout/list1"/>
    <dgm:cxn modelId="{66672476-2386-4C3A-8764-EFCCFC6DBC46}" type="presParOf" srcId="{09054E1E-F69E-4A64-A01E-348F9071F812}" destId="{6BB609BF-E19A-4E75-9CAA-6CFD4D46966B}" srcOrd="1" destOrd="0" presId="urn:microsoft.com/office/officeart/2005/8/layout/list1"/>
    <dgm:cxn modelId="{C477029B-ABB0-4653-9786-F45FD92AEE56}" type="presParOf" srcId="{A86B5035-7A6C-46E1-9C99-4C9553F2AF05}" destId="{B7CBAAE1-199A-459F-973F-521F138BF836}" srcOrd="9" destOrd="0" presId="urn:microsoft.com/office/officeart/2005/8/layout/list1"/>
    <dgm:cxn modelId="{26D04429-8126-48B1-9502-A32E27BE0DE9}" type="presParOf" srcId="{A86B5035-7A6C-46E1-9C99-4C9553F2AF05}" destId="{04D2C57B-622B-4C5B-8CCA-4660D597A0BA}" srcOrd="10" destOrd="0" presId="urn:microsoft.com/office/officeart/2005/8/layout/list1"/>
    <dgm:cxn modelId="{13269C37-15BF-41D3-A1E7-1C06C5AB8698}" type="presParOf" srcId="{A86B5035-7A6C-46E1-9C99-4C9553F2AF05}" destId="{C9F81653-3F54-4E81-9FED-4F9CE518127D}" srcOrd="11" destOrd="0" presId="urn:microsoft.com/office/officeart/2005/8/layout/list1"/>
    <dgm:cxn modelId="{403120A9-6B33-4A19-BF3D-E035BD1FB88D}" type="presParOf" srcId="{A86B5035-7A6C-46E1-9C99-4C9553F2AF05}" destId="{E5B3F690-BD14-43F6-AE30-186B7E0D25FB}" srcOrd="12" destOrd="0" presId="urn:microsoft.com/office/officeart/2005/8/layout/list1"/>
    <dgm:cxn modelId="{9E5B5F65-EC30-4305-A343-0DB643438AC3}" type="presParOf" srcId="{E5B3F690-BD14-43F6-AE30-186B7E0D25FB}" destId="{BDA33F08-5B65-4C8A-B073-98578CAD4843}" srcOrd="0" destOrd="0" presId="urn:microsoft.com/office/officeart/2005/8/layout/list1"/>
    <dgm:cxn modelId="{6A18B5C6-FA86-4B16-AAD8-E49062F16076}" type="presParOf" srcId="{E5B3F690-BD14-43F6-AE30-186B7E0D25FB}" destId="{61AE2133-6DD3-4D37-9B8D-D678BC651EAC}" srcOrd="1" destOrd="0" presId="urn:microsoft.com/office/officeart/2005/8/layout/list1"/>
    <dgm:cxn modelId="{713E128F-1AC9-4A1B-935A-EB3AF8985A93}" type="presParOf" srcId="{A86B5035-7A6C-46E1-9C99-4C9553F2AF05}" destId="{31882555-46A2-4F35-AB2A-0BEBCFC79D60}" srcOrd="13" destOrd="0" presId="urn:microsoft.com/office/officeart/2005/8/layout/list1"/>
    <dgm:cxn modelId="{FF432989-AA93-44C5-ADFE-B21989CAE213}" type="presParOf" srcId="{A86B5035-7A6C-46E1-9C99-4C9553F2AF05}" destId="{8D2482DD-1B0E-4A2B-BD55-FDD87F017E76}" srcOrd="14" destOrd="0" presId="urn:microsoft.com/office/officeart/2005/8/layout/list1"/>
    <dgm:cxn modelId="{9D9ACFDF-487B-4C8F-946D-C55CFFBEDE40}" type="presParOf" srcId="{A86B5035-7A6C-46E1-9C99-4C9553F2AF05}" destId="{A81EEA68-2003-4581-B589-2A3BED8B8090}" srcOrd="15" destOrd="0" presId="urn:microsoft.com/office/officeart/2005/8/layout/list1"/>
    <dgm:cxn modelId="{9878B83A-0E1E-46B0-AA9E-818EC062D82C}" type="presParOf" srcId="{A86B5035-7A6C-46E1-9C99-4C9553F2AF05}" destId="{7F579C94-9A29-45BC-8277-1799C24D2398}" srcOrd="16" destOrd="0" presId="urn:microsoft.com/office/officeart/2005/8/layout/list1"/>
    <dgm:cxn modelId="{0B64C724-CB90-4B89-8376-2DE435835A7C}" type="presParOf" srcId="{7F579C94-9A29-45BC-8277-1799C24D2398}" destId="{28DD7763-6CEC-4AA4-AD7D-F789D9DAD30D}" srcOrd="0" destOrd="0" presId="urn:microsoft.com/office/officeart/2005/8/layout/list1"/>
    <dgm:cxn modelId="{324EDB6B-7C1A-4412-8652-B5130B634D32}" type="presParOf" srcId="{7F579C94-9A29-45BC-8277-1799C24D2398}" destId="{B021F2BB-6371-4D24-BBDB-008A4F739364}" srcOrd="1" destOrd="0" presId="urn:microsoft.com/office/officeart/2005/8/layout/list1"/>
    <dgm:cxn modelId="{CB4440FB-EEC5-471C-898D-C0974755F7F1}" type="presParOf" srcId="{A86B5035-7A6C-46E1-9C99-4C9553F2AF05}" destId="{EE855BD6-9B04-4D92-AC00-279C82350E27}" srcOrd="17" destOrd="0" presId="urn:microsoft.com/office/officeart/2005/8/layout/list1"/>
    <dgm:cxn modelId="{5C8B7B36-992B-42E8-9027-6DACB333D025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dirty="0">
            <a:solidFill>
              <a:schemeClr val="tx1"/>
            </a:solidFill>
          </a:endParaRPr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dirty="0">
            <a:solidFill>
              <a:schemeClr val="tx1"/>
            </a:solidFill>
          </a:endParaRPr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dirty="0">
            <a:solidFill>
              <a:schemeClr val="tx1"/>
            </a:solidFill>
          </a:endParaRPr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060EB064-A2A8-4538-80AB-4CE54AC34A45}" type="parTrans" cxnId="{83355E7B-5BC0-4FC9-A00A-2B18EE4B443B}">
      <dgm:prSet/>
      <dgm:spPr/>
      <dgm:t>
        <a:bodyPr/>
        <a:lstStyle/>
        <a:p>
          <a:endParaRPr lang="ru-RU"/>
        </a:p>
      </dgm:t>
    </dgm:pt>
    <dgm:pt modelId="{C4D27D6A-51C3-4207-9380-AF38C5BC45DC}" type="sibTrans" cxnId="{83355E7B-5BC0-4FC9-A00A-2B18EE4B443B}">
      <dgm:prSet/>
      <dgm:spPr/>
      <dgm:t>
        <a:bodyPr/>
        <a:lstStyle/>
        <a:p>
          <a:endParaRPr lang="ru-RU"/>
        </a:p>
      </dgm:t>
    </dgm:pt>
    <dgm:pt modelId="{309CB019-8652-4661-B757-B7D9E2AA225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dirty="0">
            <a:solidFill>
              <a:schemeClr val="tx1"/>
            </a:solidFill>
          </a:endParaRPr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  <dgm:t>
        <a:bodyPr/>
        <a:lstStyle/>
        <a:p>
          <a:endParaRPr lang="ru-RU"/>
        </a:p>
      </dgm:t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  <dgm:t>
        <a:bodyPr/>
        <a:lstStyle/>
        <a:p>
          <a:endParaRPr lang="ru-RU"/>
        </a:p>
      </dgm:t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B786-22BB-4DE7-8614-BE2AFAC5D8D2}" type="pres">
      <dgm:prSet presAssocID="{A920CD61-3AF2-485F-941F-7F9FE8FC2BCD}" presName="spaceBetweenRectangles" presStyleCnt="0"/>
      <dgm:spPr/>
      <dgm:t>
        <a:bodyPr/>
        <a:lstStyle/>
        <a:p>
          <a:endParaRPr lang="ru-RU"/>
        </a:p>
      </dgm:t>
    </dgm:pt>
    <dgm:pt modelId="{C6681435-6A76-4B52-99E7-39290F4F9AAC}" type="pres">
      <dgm:prSet presAssocID="{0201AE28-501E-4045-8A6D-316AF87040BA}" presName="parentLin" presStyleCnt="0"/>
      <dgm:spPr/>
      <dgm:t>
        <a:bodyPr/>
        <a:lstStyle/>
        <a:p>
          <a:endParaRPr lang="ru-RU"/>
        </a:p>
      </dgm:t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55623" custScaleY="165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  <dgm:t>
        <a:bodyPr/>
        <a:lstStyle/>
        <a:p>
          <a:endParaRPr lang="ru-RU"/>
        </a:p>
      </dgm:t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C6AA-5528-41E8-8C4E-1973D01D7C58}" type="pres">
      <dgm:prSet presAssocID="{01CBF5F7-1103-404B-A6FE-F76D3AB03D73}" presName="spaceBetweenRectangles" presStyleCnt="0"/>
      <dgm:spPr/>
      <dgm:t>
        <a:bodyPr/>
        <a:lstStyle/>
        <a:p>
          <a:endParaRPr lang="ru-RU"/>
        </a:p>
      </dgm:t>
    </dgm:pt>
    <dgm:pt modelId="{258204B7-2970-4AA3-B64A-AC0EA0B64A73}" type="pres">
      <dgm:prSet presAssocID="{1BB3E0E4-99CD-4BC5-9DCE-26A6D96812F1}" presName="parentLin" presStyleCnt="0"/>
      <dgm:spPr/>
      <dgm:t>
        <a:bodyPr/>
        <a:lstStyle/>
        <a:p>
          <a:endParaRPr lang="ru-RU"/>
        </a:p>
      </dgm:t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  <dgm:t>
        <a:bodyPr/>
        <a:lstStyle/>
        <a:p>
          <a:endParaRPr lang="ru-RU"/>
        </a:p>
      </dgm:t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841C1-06D1-480E-91C4-6C6B3A4CCC22}" type="pres">
      <dgm:prSet presAssocID="{94F7D457-E7FA-436D-8D9E-8B438142AB2E}" presName="spaceBetweenRectangles" presStyleCnt="0"/>
      <dgm:spPr/>
      <dgm:t>
        <a:bodyPr/>
        <a:lstStyle/>
        <a:p>
          <a:endParaRPr lang="ru-RU"/>
        </a:p>
      </dgm:t>
    </dgm:pt>
    <dgm:pt modelId="{B7A519E1-BE55-453B-8F26-39213A5072C2}" type="pres">
      <dgm:prSet presAssocID="{433C85CE-7B73-4826-991D-C21BFDA67905}" presName="parentLin" presStyleCnt="0"/>
      <dgm:spPr/>
      <dgm:t>
        <a:bodyPr/>
        <a:lstStyle/>
        <a:p>
          <a:endParaRPr lang="ru-RU"/>
        </a:p>
      </dgm:t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6221" custScaleY="130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  <dgm:t>
        <a:bodyPr/>
        <a:lstStyle/>
        <a:p>
          <a:endParaRPr lang="ru-RU"/>
        </a:p>
      </dgm:t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4BFEF-D9B8-4472-BC06-F67A67C28C38}" type="pres">
      <dgm:prSet presAssocID="{D1B156F9-8D25-4968-8DCD-58E80A8CA8FE}" presName="spaceBetweenRectangles" presStyleCnt="0"/>
      <dgm:spPr/>
      <dgm:t>
        <a:bodyPr/>
        <a:lstStyle/>
        <a:p>
          <a:endParaRPr lang="ru-RU"/>
        </a:p>
      </dgm:t>
    </dgm:pt>
    <dgm:pt modelId="{38904E51-44F5-44AA-92A3-72F615F28C79}" type="pres">
      <dgm:prSet presAssocID="{D98197F7-EFFA-41A2-8C6C-58859B86251A}" presName="parentLin" presStyleCnt="0"/>
      <dgm:spPr/>
      <dgm:t>
        <a:bodyPr/>
        <a:lstStyle/>
        <a:p>
          <a:endParaRPr lang="ru-RU"/>
        </a:p>
      </dgm:t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  <dgm:t>
        <a:bodyPr/>
        <a:lstStyle/>
        <a:p>
          <a:endParaRPr lang="ru-RU"/>
        </a:p>
      </dgm:t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8F613-CC0B-4EAD-A458-F5B67A796A87}" type="pres">
      <dgm:prSet presAssocID="{E8FEB467-254A-474B-92D6-C4D16235B133}" presName="spaceBetweenRectangles" presStyleCnt="0"/>
      <dgm:spPr/>
      <dgm:t>
        <a:bodyPr/>
        <a:lstStyle/>
        <a:p>
          <a:endParaRPr lang="ru-RU"/>
        </a:p>
      </dgm:t>
    </dgm:pt>
    <dgm:pt modelId="{207F9286-4A3F-4C04-A938-B83D799FB8A6}" type="pres">
      <dgm:prSet presAssocID="{A243FBD3-E03B-42AA-B57A-F765AFF9B753}" presName="parentLin" presStyleCnt="0"/>
      <dgm:spPr/>
      <dgm:t>
        <a:bodyPr/>
        <a:lstStyle/>
        <a:p>
          <a:endParaRPr lang="ru-RU"/>
        </a:p>
      </dgm:t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8847" custScaleY="135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  <dgm:t>
        <a:bodyPr/>
        <a:lstStyle/>
        <a:p>
          <a:endParaRPr lang="ru-RU"/>
        </a:p>
      </dgm:t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77346-147B-40F1-97E9-1662F2436DB0}" type="pres">
      <dgm:prSet presAssocID="{C4D27D6A-51C3-4207-9380-AF38C5BC45DC}" presName="spaceBetweenRectangles" presStyleCnt="0"/>
      <dgm:spPr/>
      <dgm:t>
        <a:bodyPr/>
        <a:lstStyle/>
        <a:p>
          <a:endParaRPr lang="ru-RU"/>
        </a:p>
      </dgm:t>
    </dgm:pt>
    <dgm:pt modelId="{7A444D66-3DD3-43F2-B754-3C01520E0462}" type="pres">
      <dgm:prSet presAssocID="{309CB019-8652-4661-B757-B7D9E2AA2255}" presName="parentLin" presStyleCnt="0"/>
      <dgm:spPr/>
      <dgm:t>
        <a:bodyPr/>
        <a:lstStyle/>
        <a:p>
          <a:endParaRPr lang="ru-RU"/>
        </a:p>
      </dgm:t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  <dgm:t>
        <a:bodyPr/>
        <a:lstStyle/>
        <a:p>
          <a:endParaRPr lang="ru-RU"/>
        </a:p>
      </dgm:t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96410-61C8-441E-8422-87BDC30C09C7}" type="presOf" srcId="{0201AE28-501E-4045-8A6D-316AF87040BA}" destId="{8D856D0B-F8E4-4B8C-AD35-37E6BB70510C}" srcOrd="0" destOrd="0" presId="urn:microsoft.com/office/officeart/2005/8/layout/list1"/>
    <dgm:cxn modelId="{7292BE72-3DCE-4389-B375-48E75E37EADC}" type="presOf" srcId="{309CB019-8652-4661-B757-B7D9E2AA2255}" destId="{4B7850EE-BFA2-4DBB-8D5A-D9679E7EA94D}" srcOrd="0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B8BB4445-0CC2-4AE8-B04B-5B639E78D79F}" type="presOf" srcId="{309CB019-8652-4661-B757-B7D9E2AA2255}" destId="{07DE4D45-CDC7-4D76-A166-95A8AB78B8B0}" srcOrd="1" destOrd="0" presId="urn:microsoft.com/office/officeart/2005/8/layout/list1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A9CB23A9-49FA-49A3-A6C3-9C56595B2BD0}" type="presOf" srcId="{0201AE28-501E-4045-8A6D-316AF87040BA}" destId="{89B6598D-4476-4C2F-9D95-16C57750E60C}" srcOrd="1" destOrd="0" presId="urn:microsoft.com/office/officeart/2005/8/layout/list1"/>
    <dgm:cxn modelId="{BACCF7CF-D65A-4390-BDF8-F1CBD71084A7}" type="presOf" srcId="{D98197F7-EFFA-41A2-8C6C-58859B86251A}" destId="{C1900959-89DB-4BFB-8FD7-B30225218A0B}" srcOrd="0" destOrd="0" presId="urn:microsoft.com/office/officeart/2005/8/layout/list1"/>
    <dgm:cxn modelId="{54217D70-F619-4B36-A2F5-5205CA11E258}" type="presOf" srcId="{A243FBD3-E03B-42AA-B57A-F765AFF9B753}" destId="{56996BE3-CF37-4D28-96B8-918BB80C5814}" srcOrd="0" destOrd="0" presId="urn:microsoft.com/office/officeart/2005/8/layout/list1"/>
    <dgm:cxn modelId="{C778974F-962F-462A-9073-FD07C32A7DEE}" type="presOf" srcId="{1BB3E0E4-99CD-4BC5-9DCE-26A6D96812F1}" destId="{D9316780-6CD0-447B-9D9D-A96AC3CB565E}" srcOrd="1" destOrd="0" presId="urn:microsoft.com/office/officeart/2005/8/layout/list1"/>
    <dgm:cxn modelId="{6EB083F8-F952-49C8-86FF-7B58647A1629}" type="presOf" srcId="{433C85CE-7B73-4826-991D-C21BFDA67905}" destId="{0956D4E0-CC6D-411D-84B0-5A9F30834655}" srcOrd="0" destOrd="0" presId="urn:microsoft.com/office/officeart/2005/8/layout/list1"/>
    <dgm:cxn modelId="{6B2AACA6-D643-4CA5-9AF1-F9D53B6FAE39}" type="presOf" srcId="{D98197F7-EFFA-41A2-8C6C-58859B86251A}" destId="{BDCCC716-039B-446A-BD5B-025B0732B4FE}" srcOrd="1" destOrd="0" presId="urn:microsoft.com/office/officeart/2005/8/layout/list1"/>
    <dgm:cxn modelId="{39B21384-CBFE-4B9D-9D2B-D41B798CDDF5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874AC6DE-EFB4-49A8-B0A0-A2AE84D3D08E}" type="presOf" srcId="{A243FBD3-E03B-42AA-B57A-F765AFF9B753}" destId="{E2473288-DB32-491B-B250-CAFC2267385D}" srcOrd="1" destOrd="0" presId="urn:microsoft.com/office/officeart/2005/8/layout/list1"/>
    <dgm:cxn modelId="{22D904FA-0E8E-4641-A44F-6F33606B9E10}" type="presOf" srcId="{39D2C14D-BA69-48AD-B9D6-E636D78705D8}" destId="{8BE74F3C-EA8E-49FB-BFCB-323D33902D58}" srcOrd="0" destOrd="0" presId="urn:microsoft.com/office/officeart/2005/8/layout/list1"/>
    <dgm:cxn modelId="{8EE10EB9-5A74-4F78-8339-ACEB0431FD8C}" type="presOf" srcId="{F1FCA187-0DE2-4902-9CC8-257EAF910C23}" destId="{BFF8CBD7-F7DD-458F-BE36-C5BC47AE0917}" srcOrd="1" destOrd="0" presId="urn:microsoft.com/office/officeart/2005/8/layout/list1"/>
    <dgm:cxn modelId="{527B6057-B328-4685-96A4-7D909A5AE511}" type="presOf" srcId="{433C85CE-7B73-4826-991D-C21BFDA67905}" destId="{56071EF6-B40D-44B9-8DCA-CB32E9A49E6D}" srcOrd="1" destOrd="0" presId="urn:microsoft.com/office/officeart/2005/8/layout/list1"/>
    <dgm:cxn modelId="{C5E4153A-3215-4337-AB4E-FEB89EE118E0}" type="presOf" srcId="{F1FCA187-0DE2-4902-9CC8-257EAF910C23}" destId="{B36C53EA-A030-4925-A561-70F7DEB1C8EC}" srcOrd="0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4521FB58-BB4D-425B-BB04-899FCBD53F68}" type="presParOf" srcId="{8BE74F3C-EA8E-49FB-BFCB-323D33902D58}" destId="{69C6D6BA-12C0-437C-A09A-2F33B70324C1}" srcOrd="0" destOrd="0" presId="urn:microsoft.com/office/officeart/2005/8/layout/list1"/>
    <dgm:cxn modelId="{B7A23507-9CA3-4A93-A65B-E335CCAF3770}" type="presParOf" srcId="{69C6D6BA-12C0-437C-A09A-2F33B70324C1}" destId="{B36C53EA-A030-4925-A561-70F7DEB1C8EC}" srcOrd="0" destOrd="0" presId="urn:microsoft.com/office/officeart/2005/8/layout/list1"/>
    <dgm:cxn modelId="{58647658-D964-4DDF-BE7D-D3E6427BCBCA}" type="presParOf" srcId="{69C6D6BA-12C0-437C-A09A-2F33B70324C1}" destId="{BFF8CBD7-F7DD-458F-BE36-C5BC47AE0917}" srcOrd="1" destOrd="0" presId="urn:microsoft.com/office/officeart/2005/8/layout/list1"/>
    <dgm:cxn modelId="{20686B25-65EB-4773-9DC2-E0E7FE0CA7AC}" type="presParOf" srcId="{8BE74F3C-EA8E-49FB-BFCB-323D33902D58}" destId="{BCC02C14-931A-4EAF-88C5-62EA25F93E0E}" srcOrd="1" destOrd="0" presId="urn:microsoft.com/office/officeart/2005/8/layout/list1"/>
    <dgm:cxn modelId="{4E4A8706-F240-443F-976C-0087D3085423}" type="presParOf" srcId="{8BE74F3C-EA8E-49FB-BFCB-323D33902D58}" destId="{06FC4921-FF16-4441-8571-8F7CF3BBAC1F}" srcOrd="2" destOrd="0" presId="urn:microsoft.com/office/officeart/2005/8/layout/list1"/>
    <dgm:cxn modelId="{A46817E3-EBFF-487A-89DF-B71370E6EDDC}" type="presParOf" srcId="{8BE74F3C-EA8E-49FB-BFCB-323D33902D58}" destId="{C539B786-22BB-4DE7-8614-BE2AFAC5D8D2}" srcOrd="3" destOrd="0" presId="urn:microsoft.com/office/officeart/2005/8/layout/list1"/>
    <dgm:cxn modelId="{BDE32AC7-FB76-4BBB-B0DD-7A6D087AFD4B}" type="presParOf" srcId="{8BE74F3C-EA8E-49FB-BFCB-323D33902D58}" destId="{C6681435-6A76-4B52-99E7-39290F4F9AAC}" srcOrd="4" destOrd="0" presId="urn:microsoft.com/office/officeart/2005/8/layout/list1"/>
    <dgm:cxn modelId="{6F84378F-BEDA-46F3-AF5A-6083D14940CE}" type="presParOf" srcId="{C6681435-6A76-4B52-99E7-39290F4F9AAC}" destId="{8D856D0B-F8E4-4B8C-AD35-37E6BB70510C}" srcOrd="0" destOrd="0" presId="urn:microsoft.com/office/officeart/2005/8/layout/list1"/>
    <dgm:cxn modelId="{541933EC-66E8-4A34-92CF-DE297F296672}" type="presParOf" srcId="{C6681435-6A76-4B52-99E7-39290F4F9AAC}" destId="{89B6598D-4476-4C2F-9D95-16C57750E60C}" srcOrd="1" destOrd="0" presId="urn:microsoft.com/office/officeart/2005/8/layout/list1"/>
    <dgm:cxn modelId="{48363552-73BC-42A0-B0B3-4809E6E3EB84}" type="presParOf" srcId="{8BE74F3C-EA8E-49FB-BFCB-323D33902D58}" destId="{D5FA4B18-A6B8-4D50-9548-B7BDA7411A78}" srcOrd="5" destOrd="0" presId="urn:microsoft.com/office/officeart/2005/8/layout/list1"/>
    <dgm:cxn modelId="{B753A4CB-3140-4E9B-B772-322B7C07F9FE}" type="presParOf" srcId="{8BE74F3C-EA8E-49FB-BFCB-323D33902D58}" destId="{5F14F10E-6589-40C0-BC93-896C714F3F00}" srcOrd="6" destOrd="0" presId="urn:microsoft.com/office/officeart/2005/8/layout/list1"/>
    <dgm:cxn modelId="{4D8B170D-2641-4C9B-927B-16DBD07552ED}" type="presParOf" srcId="{8BE74F3C-EA8E-49FB-BFCB-323D33902D58}" destId="{8000C6AA-5528-41E8-8C4E-1973D01D7C58}" srcOrd="7" destOrd="0" presId="urn:microsoft.com/office/officeart/2005/8/layout/list1"/>
    <dgm:cxn modelId="{3154A350-2FC5-4944-858D-6EAEEE87E726}" type="presParOf" srcId="{8BE74F3C-EA8E-49FB-BFCB-323D33902D58}" destId="{258204B7-2970-4AA3-B64A-AC0EA0B64A73}" srcOrd="8" destOrd="0" presId="urn:microsoft.com/office/officeart/2005/8/layout/list1"/>
    <dgm:cxn modelId="{4E1BEBD7-2EC2-4037-8954-B6152A94EA8D}" type="presParOf" srcId="{258204B7-2970-4AA3-B64A-AC0EA0B64A73}" destId="{C1DE754B-2F88-4BDF-AFAC-D5F187CAA02E}" srcOrd="0" destOrd="0" presId="urn:microsoft.com/office/officeart/2005/8/layout/list1"/>
    <dgm:cxn modelId="{D29FC8A4-F053-46D2-81A2-E655166F238A}" type="presParOf" srcId="{258204B7-2970-4AA3-B64A-AC0EA0B64A73}" destId="{D9316780-6CD0-447B-9D9D-A96AC3CB565E}" srcOrd="1" destOrd="0" presId="urn:microsoft.com/office/officeart/2005/8/layout/list1"/>
    <dgm:cxn modelId="{C0839D10-65A1-40B1-B23A-B9298F87BBA2}" type="presParOf" srcId="{8BE74F3C-EA8E-49FB-BFCB-323D33902D58}" destId="{2E4CD4C7-66BB-45AE-B36C-3A807537CD6B}" srcOrd="9" destOrd="0" presId="urn:microsoft.com/office/officeart/2005/8/layout/list1"/>
    <dgm:cxn modelId="{A651188A-85C8-47CF-8EEB-3A0DE267BEF9}" type="presParOf" srcId="{8BE74F3C-EA8E-49FB-BFCB-323D33902D58}" destId="{74B7864C-7CC7-4ABB-82DF-90FA8F1520C3}" srcOrd="10" destOrd="0" presId="urn:microsoft.com/office/officeart/2005/8/layout/list1"/>
    <dgm:cxn modelId="{90BFEABB-7C53-4ECA-95FC-B5E0F2AA688E}" type="presParOf" srcId="{8BE74F3C-EA8E-49FB-BFCB-323D33902D58}" destId="{F41841C1-06D1-480E-91C4-6C6B3A4CCC22}" srcOrd="11" destOrd="0" presId="urn:microsoft.com/office/officeart/2005/8/layout/list1"/>
    <dgm:cxn modelId="{69EA4012-AF4B-4AC0-91EE-BA52C024AC84}" type="presParOf" srcId="{8BE74F3C-EA8E-49FB-BFCB-323D33902D58}" destId="{B7A519E1-BE55-453B-8F26-39213A5072C2}" srcOrd="12" destOrd="0" presId="urn:microsoft.com/office/officeart/2005/8/layout/list1"/>
    <dgm:cxn modelId="{AE57C75B-DDD1-49F0-A487-2066ECEE6E19}" type="presParOf" srcId="{B7A519E1-BE55-453B-8F26-39213A5072C2}" destId="{0956D4E0-CC6D-411D-84B0-5A9F30834655}" srcOrd="0" destOrd="0" presId="urn:microsoft.com/office/officeart/2005/8/layout/list1"/>
    <dgm:cxn modelId="{D6C98E12-C14A-42D7-AD85-F255D8C6F241}" type="presParOf" srcId="{B7A519E1-BE55-453B-8F26-39213A5072C2}" destId="{56071EF6-B40D-44B9-8DCA-CB32E9A49E6D}" srcOrd="1" destOrd="0" presId="urn:microsoft.com/office/officeart/2005/8/layout/list1"/>
    <dgm:cxn modelId="{115153E6-F98D-4646-942C-069BEFB4F79A}" type="presParOf" srcId="{8BE74F3C-EA8E-49FB-BFCB-323D33902D58}" destId="{31153A3F-8FE6-4B3A-A017-73D65229D099}" srcOrd="13" destOrd="0" presId="urn:microsoft.com/office/officeart/2005/8/layout/list1"/>
    <dgm:cxn modelId="{863347F4-73C5-43C1-959B-AF40050A73E6}" type="presParOf" srcId="{8BE74F3C-EA8E-49FB-BFCB-323D33902D58}" destId="{6C3DFA28-708B-410C-BC1B-2486B78A119D}" srcOrd="14" destOrd="0" presId="urn:microsoft.com/office/officeart/2005/8/layout/list1"/>
    <dgm:cxn modelId="{1D38D513-6019-4EAE-A0C5-AC7FB645CEA0}" type="presParOf" srcId="{8BE74F3C-EA8E-49FB-BFCB-323D33902D58}" destId="{EE94BFEF-D9B8-4472-BC06-F67A67C28C38}" srcOrd="15" destOrd="0" presId="urn:microsoft.com/office/officeart/2005/8/layout/list1"/>
    <dgm:cxn modelId="{EA2F1E4E-360A-4353-A724-5D8C248BE163}" type="presParOf" srcId="{8BE74F3C-EA8E-49FB-BFCB-323D33902D58}" destId="{38904E51-44F5-44AA-92A3-72F615F28C79}" srcOrd="16" destOrd="0" presId="urn:microsoft.com/office/officeart/2005/8/layout/list1"/>
    <dgm:cxn modelId="{F1D6ADBD-99D4-4598-8409-AB7D3C12B8BD}" type="presParOf" srcId="{38904E51-44F5-44AA-92A3-72F615F28C79}" destId="{C1900959-89DB-4BFB-8FD7-B30225218A0B}" srcOrd="0" destOrd="0" presId="urn:microsoft.com/office/officeart/2005/8/layout/list1"/>
    <dgm:cxn modelId="{D5B9AAC2-7533-4D34-A4F4-2571820704B1}" type="presParOf" srcId="{38904E51-44F5-44AA-92A3-72F615F28C79}" destId="{BDCCC716-039B-446A-BD5B-025B0732B4FE}" srcOrd="1" destOrd="0" presId="urn:microsoft.com/office/officeart/2005/8/layout/list1"/>
    <dgm:cxn modelId="{A6DB5315-C3C9-4F68-BCEC-80C10AAE14A9}" type="presParOf" srcId="{8BE74F3C-EA8E-49FB-BFCB-323D33902D58}" destId="{1D574C67-6BCD-49AF-B4BF-FF2D24EC774D}" srcOrd="17" destOrd="0" presId="urn:microsoft.com/office/officeart/2005/8/layout/list1"/>
    <dgm:cxn modelId="{B12E4357-D332-4E1F-A269-E709E6DBF370}" type="presParOf" srcId="{8BE74F3C-EA8E-49FB-BFCB-323D33902D58}" destId="{30ABF935-E530-46CD-BE88-F7DB85598621}" srcOrd="18" destOrd="0" presId="urn:microsoft.com/office/officeart/2005/8/layout/list1"/>
    <dgm:cxn modelId="{F5D7FB0C-1379-490C-AE33-58233BC151B7}" type="presParOf" srcId="{8BE74F3C-EA8E-49FB-BFCB-323D33902D58}" destId="{9EA8F613-CC0B-4EAD-A458-F5B67A796A87}" srcOrd="19" destOrd="0" presId="urn:microsoft.com/office/officeart/2005/8/layout/list1"/>
    <dgm:cxn modelId="{5EF948B4-EAF9-4CE7-B270-CB031230B51B}" type="presParOf" srcId="{8BE74F3C-EA8E-49FB-BFCB-323D33902D58}" destId="{207F9286-4A3F-4C04-A938-B83D799FB8A6}" srcOrd="20" destOrd="0" presId="urn:microsoft.com/office/officeart/2005/8/layout/list1"/>
    <dgm:cxn modelId="{ECC72FD4-624E-4961-9E86-D726DB509A05}" type="presParOf" srcId="{207F9286-4A3F-4C04-A938-B83D799FB8A6}" destId="{56996BE3-CF37-4D28-96B8-918BB80C5814}" srcOrd="0" destOrd="0" presId="urn:microsoft.com/office/officeart/2005/8/layout/list1"/>
    <dgm:cxn modelId="{B7B011D0-5000-4DFA-BA74-291EED90161B}" type="presParOf" srcId="{207F9286-4A3F-4C04-A938-B83D799FB8A6}" destId="{E2473288-DB32-491B-B250-CAFC2267385D}" srcOrd="1" destOrd="0" presId="urn:microsoft.com/office/officeart/2005/8/layout/list1"/>
    <dgm:cxn modelId="{167DCECE-1F59-45BA-B260-209B4A49DD19}" type="presParOf" srcId="{8BE74F3C-EA8E-49FB-BFCB-323D33902D58}" destId="{447E1792-686F-4628-9C4A-E78A642EBEEB}" srcOrd="21" destOrd="0" presId="urn:microsoft.com/office/officeart/2005/8/layout/list1"/>
    <dgm:cxn modelId="{229CB558-249A-4D0E-BA4F-C027B893D94E}" type="presParOf" srcId="{8BE74F3C-EA8E-49FB-BFCB-323D33902D58}" destId="{B889C9E0-65C0-4A6C-AF25-34F994BFF31B}" srcOrd="22" destOrd="0" presId="urn:microsoft.com/office/officeart/2005/8/layout/list1"/>
    <dgm:cxn modelId="{4F5FB8D0-7802-4069-8032-7ECCC59623C7}" type="presParOf" srcId="{8BE74F3C-EA8E-49FB-BFCB-323D33902D58}" destId="{6E777346-147B-40F1-97E9-1662F2436DB0}" srcOrd="23" destOrd="0" presId="urn:microsoft.com/office/officeart/2005/8/layout/list1"/>
    <dgm:cxn modelId="{E1D73360-13DB-4E43-BF7D-F56AD675D5B1}" type="presParOf" srcId="{8BE74F3C-EA8E-49FB-BFCB-323D33902D58}" destId="{7A444D66-3DD3-43F2-B754-3C01520E0462}" srcOrd="24" destOrd="0" presId="urn:microsoft.com/office/officeart/2005/8/layout/list1"/>
    <dgm:cxn modelId="{9AD56F16-E167-476C-9A02-7C0A293D4C5F}" type="presParOf" srcId="{7A444D66-3DD3-43F2-B754-3C01520E0462}" destId="{4B7850EE-BFA2-4DBB-8D5A-D9679E7EA94D}" srcOrd="0" destOrd="0" presId="urn:microsoft.com/office/officeart/2005/8/layout/list1"/>
    <dgm:cxn modelId="{76D97F20-6DEC-4CBF-B166-4533DD7D20A5}" type="presParOf" srcId="{7A444D66-3DD3-43F2-B754-3C01520E0462}" destId="{07DE4D45-CDC7-4D76-A166-95A8AB78B8B0}" srcOrd="1" destOrd="0" presId="urn:microsoft.com/office/officeart/2005/8/layout/list1"/>
    <dgm:cxn modelId="{4B2AC506-5177-4900-8AB4-2FE3ACAE6065}" type="presParOf" srcId="{8BE74F3C-EA8E-49FB-BFCB-323D33902D58}" destId="{FD764203-DBD1-40FA-88EA-72ED0981E00B}" srcOrd="25" destOrd="0" presId="urn:microsoft.com/office/officeart/2005/8/layout/list1"/>
    <dgm:cxn modelId="{D1E4C7F3-F757-4D4C-85C4-99A1EF030404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РЕАЛИЗАЦИЯ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smtClean="0"/>
            <a:t>санитарно-эпидемиологические правила и нормативы</a:t>
          </a:r>
          <a:endParaRPr lang="ru-RU" sz="2000" b="1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smtClean="0"/>
            <a:t>требования к пожарной безопасности</a:t>
          </a:r>
          <a:endParaRPr lang="ru-RU" sz="2000" b="1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smtClean="0"/>
            <a:t>требования к средствам обучения и воспитания </a:t>
          </a:r>
          <a:endParaRPr lang="ru-RU" sz="2000" b="1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1900" smtClean="0"/>
            <a:t> </a:t>
          </a:r>
          <a:r>
            <a:rPr lang="ru-RU" sz="2000" b="1" smtClean="0"/>
            <a:t>оснащенность помещений ППРС</a:t>
          </a:r>
          <a:endParaRPr lang="ru-RU" sz="2000" b="1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000" b="1" smtClean="0"/>
            <a:t>материально-техническое обеспечение программы </a:t>
          </a:r>
          <a:endParaRPr lang="ru-RU" sz="2000" b="1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36470" custScaleY="103040" custLinFactNeighborX="-2185" custLinFactNeighborY="13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35464" custScaleY="96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39123" custScaleY="115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42857" custScaleY="113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36646" custScaleY="106936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9B9CA6-54D7-4B97-9C67-25730B4EBB25}" type="presOf" srcId="{EA99C889-C3C4-4DA2-95A7-54DE057BCAB6}" destId="{E9BD361F-BD60-461F-8D02-5C93E37A8958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D520AB1B-1B51-4B8D-A888-8F8C9B65539B}" type="presOf" srcId="{7DC315D4-CF6A-4FD0-9BD4-74329BDFD2E4}" destId="{61AE2133-6DD3-4D37-9B8D-D678BC651EAC}" srcOrd="1" destOrd="0" presId="urn:microsoft.com/office/officeart/2005/8/layout/list1"/>
    <dgm:cxn modelId="{B5488047-EBCC-49E9-B11C-B8CCA7EDCA01}" type="presOf" srcId="{7EE43911-8834-4449-9A1A-2168EA05DEF5}" destId="{A86B5035-7A6C-46E1-9C99-4C9553F2AF05}" srcOrd="0" destOrd="0" presId="urn:microsoft.com/office/officeart/2005/8/layout/list1"/>
    <dgm:cxn modelId="{927D879D-C5E7-41B4-9585-B7C6E3AB39F7}" type="presOf" srcId="{DBEB36B6-DE6B-478C-9480-55DFD5B44D03}" destId="{89EDEAD9-DA62-45D3-9EE4-54C18FFE8251}" srcOrd="1" destOrd="0" presId="urn:microsoft.com/office/officeart/2005/8/layout/list1"/>
    <dgm:cxn modelId="{9958EDEC-58D8-4C28-A1FA-5ED47174E109}" type="presOf" srcId="{CDBA3C88-BD9A-45C0-AE92-37C296F66ACB}" destId="{28DD7763-6CEC-4AA4-AD7D-F789D9DAD30D}" srcOrd="0" destOrd="0" presId="urn:microsoft.com/office/officeart/2005/8/layout/list1"/>
    <dgm:cxn modelId="{37C02B6D-13DF-4A90-BC10-676E8691B5D9}" type="presOf" srcId="{CDBA3C88-BD9A-45C0-AE92-37C296F66ACB}" destId="{B021F2BB-6371-4D24-BBDB-008A4F739364}" srcOrd="1" destOrd="0" presId="urn:microsoft.com/office/officeart/2005/8/layout/list1"/>
    <dgm:cxn modelId="{B0D5AACE-CE17-4599-95A2-934E66C73646}" type="presOf" srcId="{7DC315D4-CF6A-4FD0-9BD4-74329BDFD2E4}" destId="{BDA33F08-5B65-4C8A-B073-98578CAD4843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2E3B48DE-2F16-4C0E-ADE2-07618245A92E}" type="presOf" srcId="{EA99C889-C3C4-4DA2-95A7-54DE057BCAB6}" destId="{B74C86A2-E452-4D24-B72C-68181FD0FBC5}" srcOrd="1" destOrd="0" presId="urn:microsoft.com/office/officeart/2005/8/layout/list1"/>
    <dgm:cxn modelId="{633A5EFE-197E-4EFB-BD70-5993B7B2A00C}" type="presOf" srcId="{DBEB36B6-DE6B-478C-9480-55DFD5B44D03}" destId="{90ECB009-2161-4FCE-BDBD-5D422FF9BD8B}" srcOrd="0" destOrd="0" presId="urn:microsoft.com/office/officeart/2005/8/layout/list1"/>
    <dgm:cxn modelId="{EFE99D31-62A7-445B-A300-49454B96C7ED}" type="presOf" srcId="{EF101EA2-D3EF-4F9A-B170-673B13B2AB99}" destId="{6BB609BF-E19A-4E75-9CAA-6CFD4D46966B}" srcOrd="1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393FA57E-B915-4B97-8E4C-1583B36F915A}" type="presOf" srcId="{EF101EA2-D3EF-4F9A-B170-673B13B2AB99}" destId="{E4CDCD51-55B5-47A8-A21F-2E13C8497BDF}" srcOrd="0" destOrd="0" presId="urn:microsoft.com/office/officeart/2005/8/layout/list1"/>
    <dgm:cxn modelId="{F3F0790E-DFC7-4E74-A2F2-2CDFE6527594}" type="presParOf" srcId="{A86B5035-7A6C-46E1-9C99-4C9553F2AF05}" destId="{E2830A46-1D5E-471C-AD50-9D2FD3E5F309}" srcOrd="0" destOrd="0" presId="urn:microsoft.com/office/officeart/2005/8/layout/list1"/>
    <dgm:cxn modelId="{54917CC6-DED0-44D4-952D-705D14F77FEC}" type="presParOf" srcId="{E2830A46-1D5E-471C-AD50-9D2FD3E5F309}" destId="{E9BD361F-BD60-461F-8D02-5C93E37A8958}" srcOrd="0" destOrd="0" presId="urn:microsoft.com/office/officeart/2005/8/layout/list1"/>
    <dgm:cxn modelId="{4EDE0ABD-B360-4754-8B1B-154A55D25014}" type="presParOf" srcId="{E2830A46-1D5E-471C-AD50-9D2FD3E5F309}" destId="{B74C86A2-E452-4D24-B72C-68181FD0FBC5}" srcOrd="1" destOrd="0" presId="urn:microsoft.com/office/officeart/2005/8/layout/list1"/>
    <dgm:cxn modelId="{F760B8CA-6A62-499D-86DE-EB68FE6A64E3}" type="presParOf" srcId="{A86B5035-7A6C-46E1-9C99-4C9553F2AF05}" destId="{BBA5896B-DBA9-4BE7-AA19-5F1A80788BD2}" srcOrd="1" destOrd="0" presId="urn:microsoft.com/office/officeart/2005/8/layout/list1"/>
    <dgm:cxn modelId="{4EDF7EF5-73E8-4F20-A3EF-AC23D6AD6BE6}" type="presParOf" srcId="{A86B5035-7A6C-46E1-9C99-4C9553F2AF05}" destId="{2693B1DE-1574-44DE-A6BD-2F47FFF4894F}" srcOrd="2" destOrd="0" presId="urn:microsoft.com/office/officeart/2005/8/layout/list1"/>
    <dgm:cxn modelId="{503C4300-1EF7-407E-9F81-82A26BA19F5C}" type="presParOf" srcId="{A86B5035-7A6C-46E1-9C99-4C9553F2AF05}" destId="{1016CE63-0B6F-4F4D-9DD6-0153E55832E3}" srcOrd="3" destOrd="0" presId="urn:microsoft.com/office/officeart/2005/8/layout/list1"/>
    <dgm:cxn modelId="{286E1BD6-0BED-4790-99AC-04B954136358}" type="presParOf" srcId="{A86B5035-7A6C-46E1-9C99-4C9553F2AF05}" destId="{0C8BB5D9-3B37-4208-B858-C70CBA2250BE}" srcOrd="4" destOrd="0" presId="urn:microsoft.com/office/officeart/2005/8/layout/list1"/>
    <dgm:cxn modelId="{6B237977-C44A-411E-8282-76BAE51AC412}" type="presParOf" srcId="{0C8BB5D9-3B37-4208-B858-C70CBA2250BE}" destId="{90ECB009-2161-4FCE-BDBD-5D422FF9BD8B}" srcOrd="0" destOrd="0" presId="urn:microsoft.com/office/officeart/2005/8/layout/list1"/>
    <dgm:cxn modelId="{3EC0AECF-52B7-40CF-BFD9-33A56B9F2618}" type="presParOf" srcId="{0C8BB5D9-3B37-4208-B858-C70CBA2250BE}" destId="{89EDEAD9-DA62-45D3-9EE4-54C18FFE8251}" srcOrd="1" destOrd="0" presId="urn:microsoft.com/office/officeart/2005/8/layout/list1"/>
    <dgm:cxn modelId="{848A68C6-8202-4902-BFA2-A3E0A0BF23E9}" type="presParOf" srcId="{A86B5035-7A6C-46E1-9C99-4C9553F2AF05}" destId="{D6F2A3B7-9339-4141-9FE7-8A47E56DF203}" srcOrd="5" destOrd="0" presId="urn:microsoft.com/office/officeart/2005/8/layout/list1"/>
    <dgm:cxn modelId="{E7E79107-8769-48BE-931D-5C209B973EBB}" type="presParOf" srcId="{A86B5035-7A6C-46E1-9C99-4C9553F2AF05}" destId="{339E794D-6153-47BC-BF1A-65FD64E78766}" srcOrd="6" destOrd="0" presId="urn:microsoft.com/office/officeart/2005/8/layout/list1"/>
    <dgm:cxn modelId="{6C27E09A-DA4C-4248-8550-48B5283B6D3C}" type="presParOf" srcId="{A86B5035-7A6C-46E1-9C99-4C9553F2AF05}" destId="{64E10F49-5A94-461C-9370-D25C93396E11}" srcOrd="7" destOrd="0" presId="urn:microsoft.com/office/officeart/2005/8/layout/list1"/>
    <dgm:cxn modelId="{B265E965-4482-4556-BF76-1B458B40F9C2}" type="presParOf" srcId="{A86B5035-7A6C-46E1-9C99-4C9553F2AF05}" destId="{09054E1E-F69E-4A64-A01E-348F9071F812}" srcOrd="8" destOrd="0" presId="urn:microsoft.com/office/officeart/2005/8/layout/list1"/>
    <dgm:cxn modelId="{860BBD21-506D-4DE7-BC07-FEE1CA5696A0}" type="presParOf" srcId="{09054E1E-F69E-4A64-A01E-348F9071F812}" destId="{E4CDCD51-55B5-47A8-A21F-2E13C8497BDF}" srcOrd="0" destOrd="0" presId="urn:microsoft.com/office/officeart/2005/8/layout/list1"/>
    <dgm:cxn modelId="{E568220B-3B3F-4A3A-B6C9-16559A01489F}" type="presParOf" srcId="{09054E1E-F69E-4A64-A01E-348F9071F812}" destId="{6BB609BF-E19A-4E75-9CAA-6CFD4D46966B}" srcOrd="1" destOrd="0" presId="urn:microsoft.com/office/officeart/2005/8/layout/list1"/>
    <dgm:cxn modelId="{6E568623-3A82-4F99-9FBA-0AC118BFB15A}" type="presParOf" srcId="{A86B5035-7A6C-46E1-9C99-4C9553F2AF05}" destId="{B7CBAAE1-199A-459F-973F-521F138BF836}" srcOrd="9" destOrd="0" presId="urn:microsoft.com/office/officeart/2005/8/layout/list1"/>
    <dgm:cxn modelId="{3B4D346C-58A8-46B9-854F-F9B836CA6B1A}" type="presParOf" srcId="{A86B5035-7A6C-46E1-9C99-4C9553F2AF05}" destId="{04D2C57B-622B-4C5B-8CCA-4660D597A0BA}" srcOrd="10" destOrd="0" presId="urn:microsoft.com/office/officeart/2005/8/layout/list1"/>
    <dgm:cxn modelId="{85BF70D9-2F32-4574-BBEF-A1967C930599}" type="presParOf" srcId="{A86B5035-7A6C-46E1-9C99-4C9553F2AF05}" destId="{C9F81653-3F54-4E81-9FED-4F9CE518127D}" srcOrd="11" destOrd="0" presId="urn:microsoft.com/office/officeart/2005/8/layout/list1"/>
    <dgm:cxn modelId="{9B128307-4FE0-46CD-80DF-7BAC5F452EEA}" type="presParOf" srcId="{A86B5035-7A6C-46E1-9C99-4C9553F2AF05}" destId="{E5B3F690-BD14-43F6-AE30-186B7E0D25FB}" srcOrd="12" destOrd="0" presId="urn:microsoft.com/office/officeart/2005/8/layout/list1"/>
    <dgm:cxn modelId="{AF0E6649-52F2-468C-8063-E1E4E9C18EEF}" type="presParOf" srcId="{E5B3F690-BD14-43F6-AE30-186B7E0D25FB}" destId="{BDA33F08-5B65-4C8A-B073-98578CAD4843}" srcOrd="0" destOrd="0" presId="urn:microsoft.com/office/officeart/2005/8/layout/list1"/>
    <dgm:cxn modelId="{B714CB2A-B3A1-414A-9225-3E3DFE2098F1}" type="presParOf" srcId="{E5B3F690-BD14-43F6-AE30-186B7E0D25FB}" destId="{61AE2133-6DD3-4D37-9B8D-D678BC651EAC}" srcOrd="1" destOrd="0" presId="urn:microsoft.com/office/officeart/2005/8/layout/list1"/>
    <dgm:cxn modelId="{E2988FA6-E39D-4896-8C58-5237D4FBCE12}" type="presParOf" srcId="{A86B5035-7A6C-46E1-9C99-4C9553F2AF05}" destId="{31882555-46A2-4F35-AB2A-0BEBCFC79D60}" srcOrd="13" destOrd="0" presId="urn:microsoft.com/office/officeart/2005/8/layout/list1"/>
    <dgm:cxn modelId="{EEA8967A-5228-477C-9798-4E9A404F6859}" type="presParOf" srcId="{A86B5035-7A6C-46E1-9C99-4C9553F2AF05}" destId="{8D2482DD-1B0E-4A2B-BD55-FDD87F017E76}" srcOrd="14" destOrd="0" presId="urn:microsoft.com/office/officeart/2005/8/layout/list1"/>
    <dgm:cxn modelId="{6253DAED-CA5B-4A75-BE47-9F6E7B9E6139}" type="presParOf" srcId="{A86B5035-7A6C-46E1-9C99-4C9553F2AF05}" destId="{A81EEA68-2003-4581-B589-2A3BED8B8090}" srcOrd="15" destOrd="0" presId="urn:microsoft.com/office/officeart/2005/8/layout/list1"/>
    <dgm:cxn modelId="{CE5AEC22-2D78-4B7C-B051-2CB9CEA81296}" type="presParOf" srcId="{A86B5035-7A6C-46E1-9C99-4C9553F2AF05}" destId="{7F579C94-9A29-45BC-8277-1799C24D2398}" srcOrd="16" destOrd="0" presId="urn:microsoft.com/office/officeart/2005/8/layout/list1"/>
    <dgm:cxn modelId="{5FEE48C4-4B9C-423B-8C10-7EE55600AFB2}" type="presParOf" srcId="{7F579C94-9A29-45BC-8277-1799C24D2398}" destId="{28DD7763-6CEC-4AA4-AD7D-F789D9DAD30D}" srcOrd="0" destOrd="0" presId="urn:microsoft.com/office/officeart/2005/8/layout/list1"/>
    <dgm:cxn modelId="{00D1C46D-EE2F-48F4-A0D7-00071D860843}" type="presParOf" srcId="{7F579C94-9A29-45BC-8277-1799C24D2398}" destId="{B021F2BB-6371-4D24-BBDB-008A4F739364}" srcOrd="1" destOrd="0" presId="urn:microsoft.com/office/officeart/2005/8/layout/list1"/>
    <dgm:cxn modelId="{C08272B7-566D-4680-992B-60EE46274BAF}" type="presParOf" srcId="{A86B5035-7A6C-46E1-9C99-4C9553F2AF05}" destId="{EE855BD6-9B04-4D92-AC00-279C82350E27}" srcOrd="17" destOrd="0" presId="urn:microsoft.com/office/officeart/2005/8/layout/list1"/>
    <dgm:cxn modelId="{ED649319-2EBB-4A7B-9A32-3151594FC574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dirty="0">
            <a:solidFill>
              <a:schemeClr val="tx1"/>
            </a:solidFill>
          </a:endParaRPr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1589" custScaleY="172274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39031" custScaleY="151794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38981" custScaleY="167052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812DA4-8CCA-4E4F-BFE5-4C30E1FDFE82}" type="presOf" srcId="{7EE43911-8834-4449-9A1A-2168EA05DEF5}" destId="{A86B5035-7A6C-46E1-9C99-4C9553F2AF05}" srcOrd="0" destOrd="0" presId="urn:microsoft.com/office/officeart/2005/8/layout/list1"/>
    <dgm:cxn modelId="{B684CA84-7A01-496A-AB3F-842D54DB6A8C}" type="presOf" srcId="{DBEB36B6-DE6B-478C-9480-55DFD5B44D03}" destId="{89EDEAD9-DA62-45D3-9EE4-54C18FFE8251}" srcOrd="1" destOrd="0" presId="urn:microsoft.com/office/officeart/2005/8/layout/list1"/>
    <dgm:cxn modelId="{5E4D77AC-F15D-42E9-A9E6-DAD47BC7C329}" type="presOf" srcId="{EA99C889-C3C4-4DA2-95A7-54DE057BCAB6}" destId="{B74C86A2-E452-4D24-B72C-68181FD0FBC5}" srcOrd="1" destOrd="0" presId="urn:microsoft.com/office/officeart/2005/8/layout/list1"/>
    <dgm:cxn modelId="{201F5D47-2062-4425-9C0E-89B065DD352D}" type="presOf" srcId="{EA99C889-C3C4-4DA2-95A7-54DE057BCAB6}" destId="{E9BD361F-BD60-461F-8D02-5C93E37A8958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A5139B75-D831-4190-B021-71AF17783734}" type="presOf" srcId="{DBEB36B6-DE6B-478C-9480-55DFD5B44D03}" destId="{90ECB009-2161-4FCE-BDBD-5D422FF9BD8B}" srcOrd="0" destOrd="0" presId="urn:microsoft.com/office/officeart/2005/8/layout/list1"/>
    <dgm:cxn modelId="{16EE7EE9-0216-4868-A82C-7607DE6A79B0}" type="presOf" srcId="{EF101EA2-D3EF-4F9A-B170-673B13B2AB99}" destId="{E4CDCD51-55B5-47A8-A21F-2E13C8497BDF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8DFF6ABD-B36A-468E-9A90-B856CFDDA3D2}" type="presOf" srcId="{EF101EA2-D3EF-4F9A-B170-673B13B2AB99}" destId="{6BB609BF-E19A-4E75-9CAA-6CFD4D46966B}" srcOrd="1" destOrd="0" presId="urn:microsoft.com/office/officeart/2005/8/layout/list1"/>
    <dgm:cxn modelId="{4A3CDDBB-3352-4F0E-B150-C5EE80E9DEA1}" type="presParOf" srcId="{A86B5035-7A6C-46E1-9C99-4C9553F2AF05}" destId="{E2830A46-1D5E-471C-AD50-9D2FD3E5F309}" srcOrd="0" destOrd="0" presId="urn:microsoft.com/office/officeart/2005/8/layout/list1"/>
    <dgm:cxn modelId="{378EAF61-43BD-4880-AC15-181E572C031D}" type="presParOf" srcId="{E2830A46-1D5E-471C-AD50-9D2FD3E5F309}" destId="{E9BD361F-BD60-461F-8D02-5C93E37A8958}" srcOrd="0" destOrd="0" presId="urn:microsoft.com/office/officeart/2005/8/layout/list1"/>
    <dgm:cxn modelId="{9F2C9FC2-59B6-4953-B464-E50261B48522}" type="presParOf" srcId="{E2830A46-1D5E-471C-AD50-9D2FD3E5F309}" destId="{B74C86A2-E452-4D24-B72C-68181FD0FBC5}" srcOrd="1" destOrd="0" presId="urn:microsoft.com/office/officeart/2005/8/layout/list1"/>
    <dgm:cxn modelId="{B2F2D51B-5579-4650-B7B8-04C6B65D0C4C}" type="presParOf" srcId="{A86B5035-7A6C-46E1-9C99-4C9553F2AF05}" destId="{BBA5896B-DBA9-4BE7-AA19-5F1A80788BD2}" srcOrd="1" destOrd="0" presId="urn:microsoft.com/office/officeart/2005/8/layout/list1"/>
    <dgm:cxn modelId="{AF61298E-A763-48E4-BFB8-71ACB578B2BC}" type="presParOf" srcId="{A86B5035-7A6C-46E1-9C99-4C9553F2AF05}" destId="{2693B1DE-1574-44DE-A6BD-2F47FFF4894F}" srcOrd="2" destOrd="0" presId="urn:microsoft.com/office/officeart/2005/8/layout/list1"/>
    <dgm:cxn modelId="{E1B88CE7-4534-4DC3-BD42-AC8C8537949E}" type="presParOf" srcId="{A86B5035-7A6C-46E1-9C99-4C9553F2AF05}" destId="{1016CE63-0B6F-4F4D-9DD6-0153E55832E3}" srcOrd="3" destOrd="0" presId="urn:microsoft.com/office/officeart/2005/8/layout/list1"/>
    <dgm:cxn modelId="{286E3597-DFB8-49A8-B652-2D3081306A7A}" type="presParOf" srcId="{A86B5035-7A6C-46E1-9C99-4C9553F2AF05}" destId="{0C8BB5D9-3B37-4208-B858-C70CBA2250BE}" srcOrd="4" destOrd="0" presId="urn:microsoft.com/office/officeart/2005/8/layout/list1"/>
    <dgm:cxn modelId="{23E0DADF-F4AD-4758-B18D-6F66AB29357D}" type="presParOf" srcId="{0C8BB5D9-3B37-4208-B858-C70CBA2250BE}" destId="{90ECB009-2161-4FCE-BDBD-5D422FF9BD8B}" srcOrd="0" destOrd="0" presId="urn:microsoft.com/office/officeart/2005/8/layout/list1"/>
    <dgm:cxn modelId="{D5AD9F6A-2484-4707-9D0B-46E3C93E651F}" type="presParOf" srcId="{0C8BB5D9-3B37-4208-B858-C70CBA2250BE}" destId="{89EDEAD9-DA62-45D3-9EE4-54C18FFE8251}" srcOrd="1" destOrd="0" presId="urn:microsoft.com/office/officeart/2005/8/layout/list1"/>
    <dgm:cxn modelId="{0FDBAD6A-B99B-420D-B7AA-577A97033E45}" type="presParOf" srcId="{A86B5035-7A6C-46E1-9C99-4C9553F2AF05}" destId="{D6F2A3B7-9339-4141-9FE7-8A47E56DF203}" srcOrd="5" destOrd="0" presId="urn:microsoft.com/office/officeart/2005/8/layout/list1"/>
    <dgm:cxn modelId="{4584D0E1-9FA7-4E4B-BB1E-C9EF6A9DC7C2}" type="presParOf" srcId="{A86B5035-7A6C-46E1-9C99-4C9553F2AF05}" destId="{339E794D-6153-47BC-BF1A-65FD64E78766}" srcOrd="6" destOrd="0" presId="urn:microsoft.com/office/officeart/2005/8/layout/list1"/>
    <dgm:cxn modelId="{BAC8146E-5C88-46F6-B752-04AB5095B1BF}" type="presParOf" srcId="{A86B5035-7A6C-46E1-9C99-4C9553F2AF05}" destId="{64E10F49-5A94-461C-9370-D25C93396E11}" srcOrd="7" destOrd="0" presId="urn:microsoft.com/office/officeart/2005/8/layout/list1"/>
    <dgm:cxn modelId="{9B5D06DB-AD44-49A1-83F5-58CCE7B09321}" type="presParOf" srcId="{A86B5035-7A6C-46E1-9C99-4C9553F2AF05}" destId="{09054E1E-F69E-4A64-A01E-348F9071F812}" srcOrd="8" destOrd="0" presId="urn:microsoft.com/office/officeart/2005/8/layout/list1"/>
    <dgm:cxn modelId="{A1C90140-637B-4A04-9E09-910D8007AAD8}" type="presParOf" srcId="{09054E1E-F69E-4A64-A01E-348F9071F812}" destId="{E4CDCD51-55B5-47A8-A21F-2E13C8497BDF}" srcOrd="0" destOrd="0" presId="urn:microsoft.com/office/officeart/2005/8/layout/list1"/>
    <dgm:cxn modelId="{7DE5725C-83D8-452F-BE0B-5B39AD4C2EEA}" type="presParOf" srcId="{09054E1E-F69E-4A64-A01E-348F9071F812}" destId="{6BB609BF-E19A-4E75-9CAA-6CFD4D46966B}" srcOrd="1" destOrd="0" presId="urn:microsoft.com/office/officeart/2005/8/layout/list1"/>
    <dgm:cxn modelId="{241CEC1C-A79E-42D9-A18D-026D78D6C06D}" type="presParOf" srcId="{A86B5035-7A6C-46E1-9C99-4C9553F2AF05}" destId="{B7CBAAE1-199A-459F-973F-521F138BF836}" srcOrd="9" destOrd="0" presId="urn:microsoft.com/office/officeart/2005/8/layout/list1"/>
    <dgm:cxn modelId="{9F95B90B-9EA2-4CB1-B6A5-65A88B61940A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E9E22-24B3-4701-BD08-A176D4317B2C}">
      <dsp:nvSpPr>
        <dsp:cNvPr id="0" name=""/>
        <dsp:cNvSpPr/>
      </dsp:nvSpPr>
      <dsp:spPr>
        <a:xfrm>
          <a:off x="0" y="0"/>
          <a:ext cx="8435280" cy="10003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8833" y="48833"/>
        <a:ext cx="8337614" cy="902684"/>
      </dsp:txXfrm>
    </dsp:sp>
    <dsp:sp modelId="{6D99D8ED-06F1-4236-BBA0-C377186672CA}">
      <dsp:nvSpPr>
        <dsp:cNvPr id="0" name=""/>
        <dsp:cNvSpPr/>
      </dsp:nvSpPr>
      <dsp:spPr>
        <a:xfrm>
          <a:off x="0" y="1084000"/>
          <a:ext cx="8435280" cy="100035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8833" y="1132833"/>
        <a:ext cx="8337614" cy="902684"/>
      </dsp:txXfrm>
    </dsp:sp>
    <dsp:sp modelId="{90124486-78A2-4D19-882F-F9E6B4FA8832}">
      <dsp:nvSpPr>
        <dsp:cNvPr id="0" name=""/>
        <dsp:cNvSpPr/>
      </dsp:nvSpPr>
      <dsp:spPr>
        <a:xfrm>
          <a:off x="0" y="2168001"/>
          <a:ext cx="8435280" cy="1000350"/>
        </a:xfrm>
        <a:prstGeom prst="roundRect">
          <a:avLst/>
        </a:prstGeom>
        <a:solidFill>
          <a:srgbClr val="00B0F0"/>
        </a:solidFill>
        <a:ln w="3810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sz="1900" b="1" kern="1200" dirty="0">
            <a:latin typeface="Arial" pitchFamily="34" charset="0"/>
            <a:cs typeface="Arial" pitchFamily="34" charset="0"/>
          </a:endParaRPr>
        </a:p>
      </dsp:txBody>
      <dsp:txXfrm>
        <a:off x="48833" y="2216834"/>
        <a:ext cx="8337614" cy="902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256886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411480" y="489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77802"/>
        <a:ext cx="5703078" cy="532758"/>
      </dsp:txXfrm>
    </dsp:sp>
    <dsp:sp modelId="{339E794D-6153-47BC-BF1A-65FD64E78766}">
      <dsp:nvSpPr>
        <dsp:cNvPr id="0" name=""/>
        <dsp:cNvSpPr/>
      </dsp:nvSpPr>
      <dsp:spPr>
        <a:xfrm>
          <a:off x="0" y="12513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8968"/>
              <a:satOff val="-1006"/>
              <a:lumOff val="642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411480" y="9561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8968"/>
                <a:satOff val="-1006"/>
                <a:lumOff val="64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8968"/>
                <a:satOff val="-1006"/>
                <a:lumOff val="64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8968"/>
                <a:satOff val="-1006"/>
                <a:lumOff val="64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кадровые условия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985002"/>
        <a:ext cx="5703078" cy="532758"/>
      </dsp:txXfrm>
    </dsp:sp>
    <dsp:sp modelId="{04D2C57B-622B-4C5B-8CCA-4660D597A0BA}">
      <dsp:nvSpPr>
        <dsp:cNvPr id="0" name=""/>
        <dsp:cNvSpPr/>
      </dsp:nvSpPr>
      <dsp:spPr>
        <a:xfrm>
          <a:off x="0" y="21585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7936"/>
              <a:satOff val="-2012"/>
              <a:lumOff val="128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411480" y="18633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1892202"/>
        <a:ext cx="5703078" cy="532758"/>
      </dsp:txXfrm>
    </dsp:sp>
    <dsp:sp modelId="{8D2482DD-1B0E-4A2B-BD55-FDD87F017E76}">
      <dsp:nvSpPr>
        <dsp:cNvPr id="0" name=""/>
        <dsp:cNvSpPr/>
      </dsp:nvSpPr>
      <dsp:spPr>
        <a:xfrm>
          <a:off x="0" y="30657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26904"/>
              <a:satOff val="-3018"/>
              <a:lumOff val="1926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AE2133-6DD3-4D37-9B8D-D678BC651EAC}">
      <dsp:nvSpPr>
        <dsp:cNvPr id="0" name=""/>
        <dsp:cNvSpPr/>
      </dsp:nvSpPr>
      <dsp:spPr>
        <a:xfrm>
          <a:off x="411480" y="27705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6904"/>
                <a:satOff val="-3018"/>
                <a:lumOff val="192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6904"/>
                <a:satOff val="-3018"/>
                <a:lumOff val="192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6904"/>
                <a:satOff val="-3018"/>
                <a:lumOff val="192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финансовые условия 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2799402"/>
        <a:ext cx="5703078" cy="532758"/>
      </dsp:txXfrm>
    </dsp:sp>
    <dsp:sp modelId="{C809B7E3-D4D2-4CFB-865B-EC8257D90BF1}">
      <dsp:nvSpPr>
        <dsp:cNvPr id="0" name=""/>
        <dsp:cNvSpPr/>
      </dsp:nvSpPr>
      <dsp:spPr>
        <a:xfrm>
          <a:off x="0" y="3866384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21F2BB-6371-4D24-BBDB-008A4F739364}">
      <dsp:nvSpPr>
        <dsp:cNvPr id="0" name=""/>
        <dsp:cNvSpPr/>
      </dsp:nvSpPr>
      <dsp:spPr>
        <a:xfrm>
          <a:off x="357189" y="3565593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386010" y="3594414"/>
        <a:ext cx="5703078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C4921-FF16-4441-8571-8F7CF3BBAC1F}">
      <dsp:nvSpPr>
        <dsp:cNvPr id="0" name=""/>
        <dsp:cNvSpPr/>
      </dsp:nvSpPr>
      <dsp:spPr>
        <a:xfrm>
          <a:off x="0" y="232918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F8CBD7-F7DD-458F-BE36-C5BC47AE0917}">
      <dsp:nvSpPr>
        <dsp:cNvPr id="0" name=""/>
        <dsp:cNvSpPr/>
      </dsp:nvSpPr>
      <dsp:spPr>
        <a:xfrm>
          <a:off x="409872" y="41038"/>
          <a:ext cx="7816083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28606" y="59772"/>
        <a:ext cx="7778615" cy="346292"/>
      </dsp:txXfrm>
    </dsp:sp>
    <dsp:sp modelId="{5F14F10E-6589-40C0-BC93-896C714F3F00}">
      <dsp:nvSpPr>
        <dsp:cNvPr id="0" name=""/>
        <dsp:cNvSpPr/>
      </dsp:nvSpPr>
      <dsp:spPr>
        <a:xfrm>
          <a:off x="0" y="1073807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B6598D-4476-4C2F-9D95-16C57750E60C}">
      <dsp:nvSpPr>
        <dsp:cNvPr id="0" name=""/>
        <dsp:cNvSpPr/>
      </dsp:nvSpPr>
      <dsp:spPr>
        <a:xfrm>
          <a:off x="360848" y="630718"/>
          <a:ext cx="7861889" cy="63496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91845" y="661715"/>
        <a:ext cx="7799895" cy="572975"/>
      </dsp:txXfrm>
    </dsp:sp>
    <dsp:sp modelId="{74B7864C-7CC7-4ABB-82DF-90FA8F1520C3}">
      <dsp:nvSpPr>
        <dsp:cNvPr id="0" name=""/>
        <dsp:cNvSpPr/>
      </dsp:nvSpPr>
      <dsp:spPr>
        <a:xfrm>
          <a:off x="0" y="1663487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316780-6CD0-447B-9D9D-A96AC3CB565E}">
      <dsp:nvSpPr>
        <dsp:cNvPr id="0" name=""/>
        <dsp:cNvSpPr/>
      </dsp:nvSpPr>
      <dsp:spPr>
        <a:xfrm>
          <a:off x="396210" y="1471607"/>
          <a:ext cx="7830675" cy="3837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4944" y="1490341"/>
        <a:ext cx="7793207" cy="346292"/>
      </dsp:txXfrm>
    </dsp:sp>
    <dsp:sp modelId="{6C3DFA28-708B-410C-BC1B-2486B78A119D}">
      <dsp:nvSpPr>
        <dsp:cNvPr id="0" name=""/>
        <dsp:cNvSpPr/>
      </dsp:nvSpPr>
      <dsp:spPr>
        <a:xfrm>
          <a:off x="0" y="2368925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6071EF6-B40D-44B9-8DCA-CB32E9A49E6D}">
      <dsp:nvSpPr>
        <dsp:cNvPr id="0" name=""/>
        <dsp:cNvSpPr/>
      </dsp:nvSpPr>
      <dsp:spPr>
        <a:xfrm>
          <a:off x="382949" y="2061287"/>
          <a:ext cx="7839339" cy="49951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07333" y="2085671"/>
        <a:ext cx="7790571" cy="450749"/>
      </dsp:txXfrm>
    </dsp:sp>
    <dsp:sp modelId="{30ABF935-E530-46CD-BE88-F7DB85598621}">
      <dsp:nvSpPr>
        <dsp:cNvPr id="0" name=""/>
        <dsp:cNvSpPr/>
      </dsp:nvSpPr>
      <dsp:spPr>
        <a:xfrm>
          <a:off x="0" y="2958605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CCC716-039B-446A-BD5B-025B0732B4FE}">
      <dsp:nvSpPr>
        <dsp:cNvPr id="0" name=""/>
        <dsp:cNvSpPr/>
      </dsp:nvSpPr>
      <dsp:spPr>
        <a:xfrm>
          <a:off x="391790" y="2766725"/>
          <a:ext cx="7835792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0524" y="2785459"/>
        <a:ext cx="7798324" cy="346292"/>
      </dsp:txXfrm>
    </dsp:sp>
    <dsp:sp modelId="{B889C9E0-65C0-4A6C-AF25-34F994BFF31B}">
      <dsp:nvSpPr>
        <dsp:cNvPr id="0" name=""/>
        <dsp:cNvSpPr/>
      </dsp:nvSpPr>
      <dsp:spPr>
        <a:xfrm>
          <a:off x="0" y="3685141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473288-DB32-491B-B250-CAFC2267385D}">
      <dsp:nvSpPr>
        <dsp:cNvPr id="0" name=""/>
        <dsp:cNvSpPr/>
      </dsp:nvSpPr>
      <dsp:spPr>
        <a:xfrm>
          <a:off x="376520" y="3356405"/>
          <a:ext cx="7846147" cy="52061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401934" y="3381819"/>
        <a:ext cx="7795319" cy="469788"/>
      </dsp:txXfrm>
    </dsp:sp>
    <dsp:sp modelId="{C4B02101-8F74-40C2-92BD-7D1D0DEDBA4C}">
      <dsp:nvSpPr>
        <dsp:cNvPr id="0" name=""/>
        <dsp:cNvSpPr/>
      </dsp:nvSpPr>
      <dsp:spPr>
        <a:xfrm>
          <a:off x="0" y="4274821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DE4D45-CDC7-4D76-A166-95A8AB78B8B0}">
      <dsp:nvSpPr>
        <dsp:cNvPr id="0" name=""/>
        <dsp:cNvSpPr/>
      </dsp:nvSpPr>
      <dsp:spPr>
        <a:xfrm>
          <a:off x="391790" y="4082941"/>
          <a:ext cx="7835792" cy="3837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0524" y="4101675"/>
        <a:ext cx="7798324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35CF1-2C57-4F3E-B0C1-228607CE4DCB}">
      <dsp:nvSpPr>
        <dsp:cNvPr id="0" name=""/>
        <dsp:cNvSpPr/>
      </dsp:nvSpPr>
      <dsp:spPr>
        <a:xfrm>
          <a:off x="0" y="811644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03611-C4C2-42EE-9C47-286D94BC6C83}">
      <dsp:nvSpPr>
        <dsp:cNvPr id="0" name=""/>
        <dsp:cNvSpPr/>
      </dsp:nvSpPr>
      <dsp:spPr>
        <a:xfrm>
          <a:off x="290214" y="45571"/>
          <a:ext cx="5804291" cy="10907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РЕАЛИЗАЦИЯ ПРОГРАММЫ</a:t>
          </a:r>
          <a:endParaRPr lang="ru-RU" sz="2400" kern="1200" dirty="0"/>
        </a:p>
      </dsp:txBody>
      <dsp:txXfrm>
        <a:off x="343462" y="98819"/>
        <a:ext cx="5697795" cy="984296"/>
      </dsp:txXfrm>
    </dsp:sp>
    <dsp:sp modelId="{45F3C729-0539-4B7F-97F1-C3D2DA69DB1C}">
      <dsp:nvSpPr>
        <dsp:cNvPr id="0" name=""/>
        <dsp:cNvSpPr/>
      </dsp:nvSpPr>
      <dsp:spPr>
        <a:xfrm>
          <a:off x="0" y="2202436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450BA-C241-4FB2-BA5A-B7070F701952}">
      <dsp:nvSpPr>
        <dsp:cNvPr id="0" name=""/>
        <dsp:cNvSpPr/>
      </dsp:nvSpPr>
      <dsp:spPr>
        <a:xfrm>
          <a:off x="290214" y="1484844"/>
          <a:ext cx="5804291" cy="10423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ВОЗРАСТНЫЕ ОСОБЕННОСТИ ДЕТЕЙ</a:t>
          </a:r>
          <a:endParaRPr lang="ru-RU" sz="2400" kern="1200" dirty="0"/>
        </a:p>
      </dsp:txBody>
      <dsp:txXfrm>
        <a:off x="341095" y="1535725"/>
        <a:ext cx="5702529" cy="940550"/>
      </dsp:txXfrm>
    </dsp:sp>
    <dsp:sp modelId="{B00A8EE6-D697-4F88-A0D0-912262DC74F6}">
      <dsp:nvSpPr>
        <dsp:cNvPr id="0" name=""/>
        <dsp:cNvSpPr/>
      </dsp:nvSpPr>
      <dsp:spPr>
        <a:xfrm>
          <a:off x="0" y="3464028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70D1EC-DCBF-447D-B4A2-EAC5D6B00DCA}">
      <dsp:nvSpPr>
        <dsp:cNvPr id="0" name=""/>
        <dsp:cNvSpPr/>
      </dsp:nvSpPr>
      <dsp:spPr>
        <a:xfrm>
          <a:off x="290214" y="2875636"/>
          <a:ext cx="5804291" cy="9131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НАЦИОНАЛЬНЫЕ, КЛИМАТИЧЕСКИЕ ОСОБЕННОСТИ</a:t>
          </a:r>
          <a:endParaRPr lang="ru-RU" sz="2400" kern="1200" dirty="0"/>
        </a:p>
      </dsp:txBody>
      <dsp:txXfrm>
        <a:off x="334788" y="2920210"/>
        <a:ext cx="5715143" cy="8239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357944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400130" y="134326"/>
          <a:ext cx="7815590" cy="5779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санитарно-эпидемиологические правила и нормативы</a:t>
          </a:r>
          <a:endParaRPr lang="ru-RU" sz="2000" b="1" kern="1200" dirty="0"/>
        </a:p>
      </dsp:txBody>
      <dsp:txXfrm>
        <a:off x="428342" y="162538"/>
        <a:ext cx="7759166" cy="521506"/>
      </dsp:txXfrm>
    </dsp:sp>
    <dsp:sp modelId="{339E794D-6153-47BC-BF1A-65FD64E78766}">
      <dsp:nvSpPr>
        <dsp:cNvPr id="0" name=""/>
        <dsp:cNvSpPr/>
      </dsp:nvSpPr>
      <dsp:spPr>
        <a:xfrm>
          <a:off x="0" y="1201039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411480" y="939344"/>
          <a:ext cx="7803701" cy="542135"/>
        </a:xfrm>
        <a:prstGeom prst="roundRect">
          <a:avLst/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требования к пожарной безопасности</a:t>
          </a:r>
          <a:endParaRPr lang="ru-RU" sz="2000" b="1" kern="1200" dirty="0"/>
        </a:p>
      </dsp:txBody>
      <dsp:txXfrm>
        <a:off x="437945" y="965809"/>
        <a:ext cx="7750771" cy="489205"/>
      </dsp:txXfrm>
    </dsp:sp>
    <dsp:sp modelId="{04D2C57B-622B-4C5B-8CCA-4660D597A0BA}">
      <dsp:nvSpPr>
        <dsp:cNvPr id="0" name=""/>
        <dsp:cNvSpPr/>
      </dsp:nvSpPr>
      <dsp:spPr>
        <a:xfrm>
          <a:off x="0" y="2150135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401835" y="1782439"/>
          <a:ext cx="7826646" cy="648136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требования к средствам обучения и воспитания </a:t>
          </a:r>
          <a:endParaRPr lang="ru-RU" sz="2000" b="1" kern="1200" dirty="0"/>
        </a:p>
      </dsp:txBody>
      <dsp:txXfrm>
        <a:off x="433474" y="1814078"/>
        <a:ext cx="7763368" cy="584858"/>
      </dsp:txXfrm>
    </dsp:sp>
    <dsp:sp modelId="{8D2482DD-1B0E-4A2B-BD55-FDD87F017E76}">
      <dsp:nvSpPr>
        <dsp:cNvPr id="0" name=""/>
        <dsp:cNvSpPr/>
      </dsp:nvSpPr>
      <dsp:spPr>
        <a:xfrm>
          <a:off x="0" y="3154093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AE2133-6DD3-4D37-9B8D-D678BC651EAC}">
      <dsp:nvSpPr>
        <dsp:cNvPr id="0" name=""/>
        <dsp:cNvSpPr/>
      </dsp:nvSpPr>
      <dsp:spPr>
        <a:xfrm>
          <a:off x="391790" y="2731535"/>
          <a:ext cx="7835792" cy="634871"/>
        </a:xfrm>
        <a:prstGeom prst="roundRect">
          <a:avLst/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 </a:t>
          </a:r>
          <a:r>
            <a:rPr lang="ru-RU" sz="2000" b="1" kern="1200" smtClean="0"/>
            <a:t>оснащенность помещений ППРС</a:t>
          </a:r>
          <a:endParaRPr lang="ru-RU" sz="2000" b="1" kern="1200" dirty="0"/>
        </a:p>
      </dsp:txBody>
      <dsp:txXfrm>
        <a:off x="422782" y="2762527"/>
        <a:ext cx="7773808" cy="572887"/>
      </dsp:txXfrm>
    </dsp:sp>
    <dsp:sp modelId="{C809B7E3-D4D2-4CFB-865B-EC8257D90BF1}">
      <dsp:nvSpPr>
        <dsp:cNvPr id="0" name=""/>
        <dsp:cNvSpPr/>
      </dsp:nvSpPr>
      <dsp:spPr>
        <a:xfrm>
          <a:off x="0" y="4041322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21F2BB-6371-4D24-BBDB-008A4F739364}">
      <dsp:nvSpPr>
        <dsp:cNvPr id="0" name=""/>
        <dsp:cNvSpPr/>
      </dsp:nvSpPr>
      <dsp:spPr>
        <a:xfrm>
          <a:off x="411617" y="3663087"/>
          <a:ext cx="7817982" cy="599782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материально-техническое обеспечение программы </a:t>
          </a:r>
          <a:endParaRPr lang="ru-RU" sz="2000" b="1" kern="1200" dirty="0"/>
        </a:p>
      </dsp:txBody>
      <dsp:txXfrm>
        <a:off x="440896" y="3692366"/>
        <a:ext cx="7759424" cy="5412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716694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144536" y="99263"/>
          <a:ext cx="7848423" cy="96625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91704" y="146431"/>
        <a:ext cx="7754087" cy="871914"/>
      </dsp:txXfrm>
    </dsp:sp>
    <dsp:sp modelId="{339E794D-6153-47BC-BF1A-65FD64E78766}">
      <dsp:nvSpPr>
        <dsp:cNvPr id="0" name=""/>
        <dsp:cNvSpPr/>
      </dsp:nvSpPr>
      <dsp:spPr>
        <a:xfrm>
          <a:off x="0" y="2002982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7936"/>
              <a:satOff val="-2012"/>
              <a:lumOff val="128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209785" y="1414400"/>
          <a:ext cx="7839909" cy="85138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51346" y="1455961"/>
        <a:ext cx="7756787" cy="768260"/>
      </dsp:txXfrm>
    </dsp:sp>
    <dsp:sp modelId="{04D2C57B-622B-4C5B-8CCA-4660D597A0BA}">
      <dsp:nvSpPr>
        <dsp:cNvPr id="0" name=""/>
        <dsp:cNvSpPr/>
      </dsp:nvSpPr>
      <dsp:spPr>
        <a:xfrm>
          <a:off x="0" y="3134415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220772" y="2520279"/>
          <a:ext cx="7844926" cy="936961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66511" y="2566018"/>
        <a:ext cx="7753448" cy="845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cAS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Kjf5P.png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vospitatelivsexgorodov.3bb.ru/click.php?http://uploads.ru/ekrDp.png" TargetMode="Externa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diagramDrawing" Target="../diagrams/drawing1.xml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CkKD3.png" TargetMode="Externa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diagramQuickStyle" Target="../diagrams/quickStyle1.xml"/><Relationship Id="rId5" Type="http://schemas.openxmlformats.org/officeDocument/2006/relationships/hyperlink" Target="http://vospitatelivsexgorodov.3bb.ru/click.php?http://uploads.ru/2QzZ8.png" TargetMode="External"/><Relationship Id="rId15" Type="http://schemas.openxmlformats.org/officeDocument/2006/relationships/image" Target="../media/image20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hyperlink" Target="http://vospitatelivsexgorodov.3bb.ru/click.php?http://uploads.ru/ob5XW.pn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0J3x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hT0Js.png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vospitatelivsexgorodov.3bb.ru/click.php?http://uploads.ru/3pBSl.png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GhH8J.png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hyperlink" Target="http://vospitatelivsexgorodov.3bb.ru/click.php?http://uploads.ru/4RoBN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inYs6.png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vospitatelivsexgorodov.3bb.ru/click.php?http://uploads.ru/2Yv6c.png" TargetMode="Externa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P3Qfw.pn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vospitatelivsexgorodov.3bb.ru/click.php?http://uploads.ru/LSmkc.pn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3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hyperlink" Target="http://vospitatelivsexgorodov.3bb.ru/click.php?http://uploads.ru/LCUTf.png" TargetMode="Externa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2.jpeg"/><Relationship Id="rId4" Type="http://schemas.openxmlformats.org/officeDocument/2006/relationships/diagramData" Target="../diagrams/data2.xml"/><Relationship Id="rId9" Type="http://schemas.openxmlformats.org/officeDocument/2006/relationships/hyperlink" Target="http://vospitatelivsexgorodov.3bb.ru/click.php?http://uploads.ru/T38Pw.jp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hyperlink" Target="http://vospitatelivsexgorodov.3bb.ru/click.php?http://uploads.ru/F4g7L.png" TargetMode="External"/><Relationship Id="rId3" Type="http://schemas.openxmlformats.org/officeDocument/2006/relationships/diagramLayout" Target="../diagrams/layout3.xml"/><Relationship Id="rId7" Type="http://schemas.openxmlformats.org/officeDocument/2006/relationships/hyperlink" Target="http://vospitatelivsexgorodov.3bb.ru/click.php?http://uploads.ru/WlJ9q.png" TargetMode="External"/><Relationship Id="rId12" Type="http://schemas.openxmlformats.org/officeDocument/2006/relationships/image" Target="../media/image4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hyperlink" Target="http://vospitatelivsexgorodov.3bb.ru/click.php?http://uploads.ru/uY53S.png" TargetMode="Externa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5.png"/><Relationship Id="rId4" Type="http://schemas.openxmlformats.org/officeDocument/2006/relationships/diagramQuickStyle" Target="../diagrams/quickStyle3.xml"/><Relationship Id="rId9" Type="http://schemas.openxmlformats.org/officeDocument/2006/relationships/hyperlink" Target="http://vospitatelivsexgorodov.3bb.ru/click.php?http://uploads.ru/DBZRH.png" TargetMode="External"/><Relationship Id="rId1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Mani.png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vospitatelivsexgorodov.3bb.ru/click.php?http://uploads.ru/gGkRH.pn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1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Awgqy.png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vospitatelivsexgorodov.3bb.ru/click.php?http://uploads.ru/2Yv6c.p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://vospitatelivsexgorodov.3bb.ru/click.php?http://uploads.ru/Dh5jg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pic>
        <p:nvPicPr>
          <p:cNvPr id="11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8708"/>
            <a:ext cx="91483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:p14="http://schemas.microsoft.com/office/powerpoint/2010/main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4" name="Picture 6" descr="F:\Адаптация\adaptacciya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996952"/>
            <a:ext cx="3543300" cy="3683000"/>
          </a:xfrm>
          <a:prstGeom prst="rect">
            <a:avLst/>
          </a:prstGeom>
          <a:noFill/>
        </p:spPr>
      </p:pic>
      <p:pic>
        <p:nvPicPr>
          <p:cNvPr id="6" name="Picture 4" descr="F:\Адаптация\1346837602_normal_dmoo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23528" y="116632"/>
            <a:ext cx="2376264" cy="2246380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4863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54 0.00463 L 0.28854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Picture 4" descr="F:\Адаптация\Адаптация картинки\888786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941168"/>
            <a:ext cx="1780034" cy="1735974"/>
          </a:xfrm>
          <a:prstGeom prst="rect">
            <a:avLst/>
          </a:prstGeom>
          <a:noFill/>
        </p:spPr>
      </p:pic>
      <p:pic>
        <p:nvPicPr>
          <p:cNvPr id="4" name="Picture 11" descr="H:\ДЕТСКИЙ САД - ДОКУМЕНТЫ\Мои рисунки\ЕРИНА\0_61dfa_83108743_orig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2894" y="5430220"/>
            <a:ext cx="1800200" cy="1368152"/>
          </a:xfrm>
          <a:prstGeom prst="rect">
            <a:avLst/>
          </a:prstGeom>
          <a:noFill/>
        </p:spPr>
      </p:pic>
      <p:pic>
        <p:nvPicPr>
          <p:cNvPr id="6" name="Picture 4" descr="C:\Documents and Settings\Юлия\Рабочий стол\Адаптация\Адаптация картинки\5948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97928">
            <a:off x="616446" y="237432"/>
            <a:ext cx="2898587" cy="23826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6166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4" tgtFrame="&quot;_blank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5" tgtFrame="&quot;_blank&quot;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7" tgtFrame="&quot;_blank&quot;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Рисунок 9" descr="http://s8.uploads.ru/t/ob5XW.png">
            <a:hlinkClick r:id="rId14" tgtFrame="&quot;_blank&quot;"/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4" tgtFrame="&quot;_blank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2" tgtFrame="&quot;_blank&quot;"/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5" r="44444"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8.uploads.ru/t/2Yv6c.png">
            <a:hlinkClick r:id="rId4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8"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s8.uploads.ru/t/inYs6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/>
              <a:t>Цель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sz="2000" b="1" i="1" dirty="0"/>
              <a:t> </a:t>
            </a:r>
            <a:r>
              <a:rPr lang="ru-RU" altLang="ru-RU" b="1" i="1" dirty="0"/>
              <a:t>гармоничное физическое развитие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интереса и ценностного отношения к занятиям физической культурой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основ здорового образа жизни</a:t>
            </a:r>
            <a:endParaRPr lang="ru-RU" altLang="ru-RU" b="1" dirty="0">
              <a:latin typeface="Arial" pitchFamily="34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800" b="1"/>
                <a:t>Задачи</a:t>
              </a:r>
              <a:endParaRPr lang="ru-RU" altLang="ru-RU" sz="2800"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Образовательные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</a:t>
              </a:r>
              <a:r>
                <a:rPr lang="ru-RU" altLang="ru-RU" sz="1600" dirty="0" err="1"/>
                <a:t>двигате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льных</a:t>
              </a:r>
              <a:r>
                <a:rPr lang="ru-RU" altLang="ru-RU" sz="1600" dirty="0"/>
                <a:t> умений и навыков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развитие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качеств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овладение ребенком</a:t>
              </a:r>
              <a:br>
                <a:rPr lang="ru-RU" altLang="ru-RU" sz="1600" dirty="0"/>
              </a:br>
              <a:r>
                <a:rPr lang="ru-RU" altLang="ru-RU" sz="1600" dirty="0"/>
                <a:t>  элементарными знания-</a:t>
              </a:r>
              <a:br>
                <a:rPr lang="ru-RU" altLang="ru-RU" sz="1600" dirty="0"/>
              </a:br>
              <a:r>
                <a:rPr lang="ru-RU" altLang="ru-RU" sz="1600" dirty="0"/>
                <a:t>  ми о своем организме,</a:t>
              </a:r>
              <a:br>
                <a:rPr lang="ru-RU" altLang="ru-RU" sz="1600" dirty="0"/>
              </a:br>
              <a:r>
                <a:rPr lang="ru-RU" altLang="ru-RU" sz="1600" dirty="0"/>
                <a:t>  роли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упражнений в его жизни,</a:t>
              </a:r>
              <a:br>
                <a:rPr lang="ru-RU" altLang="ru-RU" sz="1600" dirty="0"/>
              </a:br>
              <a:r>
                <a:rPr lang="ru-RU" altLang="ru-RU" sz="1600" dirty="0"/>
                <a:t>  способах укрепления</a:t>
              </a:r>
              <a:br>
                <a:rPr lang="ru-RU" altLang="ru-RU" sz="1600" dirty="0"/>
              </a:br>
              <a:r>
                <a:rPr lang="ru-RU" altLang="ru-RU" sz="1600" dirty="0"/>
                <a:t>  собственного здоровья</a:t>
              </a:r>
              <a:endParaRPr lang="ru-RU" altLang="ru-RU" sz="1600" dirty="0">
                <a:latin typeface="Arial" pitchFamily="34" charset="0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Воспитательные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интереса</a:t>
              </a:r>
              <a:br>
                <a:rPr lang="ru-RU" altLang="ru-RU" sz="1600" dirty="0"/>
              </a:br>
              <a:r>
                <a:rPr lang="ru-RU" altLang="ru-RU" sz="1600" dirty="0"/>
                <a:t>  и потребности в занятиях</a:t>
              </a:r>
              <a:br>
                <a:rPr lang="ru-RU" altLang="ru-RU" sz="1600" dirty="0"/>
              </a:br>
              <a:r>
                <a:rPr lang="ru-RU" altLang="ru-RU" sz="1600" dirty="0"/>
                <a:t>  физическими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упражнениями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разностороннее  </a:t>
              </a:r>
              <a:r>
                <a:rPr lang="ru-RU" altLang="ru-RU" sz="1600" dirty="0" err="1"/>
                <a:t>гармо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ничное</a:t>
              </a:r>
              <a:r>
                <a:rPr lang="ru-RU" altLang="ru-RU" sz="1600" dirty="0"/>
                <a:t> развитие ребенка</a:t>
              </a:r>
              <a:br>
                <a:rPr lang="ru-RU" altLang="ru-RU" sz="1600" dirty="0"/>
              </a:br>
              <a:r>
                <a:rPr lang="ru-RU" altLang="ru-RU" sz="1600" dirty="0"/>
                <a:t> (не только физическое,</a:t>
              </a:r>
              <a:br>
                <a:rPr lang="ru-RU" altLang="ru-RU" sz="1600" dirty="0"/>
              </a:br>
              <a:r>
                <a:rPr lang="ru-RU" altLang="ru-RU" sz="1600" dirty="0"/>
                <a:t>  но и умственное,</a:t>
              </a:r>
              <a:br>
                <a:rPr lang="ru-RU" altLang="ru-RU" sz="1600" dirty="0"/>
              </a:br>
              <a:r>
                <a:rPr lang="ru-RU" altLang="ru-RU" sz="1600" dirty="0"/>
                <a:t>  нравственное,</a:t>
              </a:r>
              <a:br>
                <a:rPr lang="ru-RU" altLang="ru-RU" sz="1600" dirty="0"/>
              </a:br>
              <a:r>
                <a:rPr lang="ru-RU" altLang="ru-RU" sz="1600" dirty="0"/>
                <a:t>  эстетическое, трудовое)</a:t>
              </a:r>
              <a:endParaRPr lang="ru-RU" altLang="ru-RU" sz="1800" dirty="0">
                <a:latin typeface="Arial" pitchFamily="34" charset="0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Оздоровительные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охрана жизни и </a:t>
              </a:r>
              <a:r>
                <a:rPr lang="ru-RU" altLang="ru-RU" sz="1600" dirty="0" err="1"/>
                <a:t>укрепле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здоровья, </a:t>
              </a:r>
              <a:r>
                <a:rPr lang="ru-RU" altLang="ru-RU" sz="1600" dirty="0" err="1"/>
                <a:t>обеспече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нормального</a:t>
              </a:r>
              <a:br>
                <a:rPr lang="ru-RU" altLang="ru-RU" sz="1600" dirty="0"/>
              </a:br>
              <a:r>
                <a:rPr lang="ru-RU" altLang="ru-RU" sz="1600" dirty="0"/>
                <a:t>  функционирования всех</a:t>
              </a:r>
              <a:br>
                <a:rPr lang="ru-RU" altLang="ru-RU" sz="1600" dirty="0"/>
              </a:br>
              <a:r>
                <a:rPr lang="ru-RU" altLang="ru-RU" sz="1600" dirty="0"/>
                <a:t>  органов и систем</a:t>
              </a:r>
              <a:br>
                <a:rPr lang="ru-RU" altLang="ru-RU" sz="1600" dirty="0"/>
              </a:br>
              <a:r>
                <a:rPr lang="ru-RU" altLang="ru-RU" sz="1600" dirty="0"/>
                <a:t> 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всестороннее физическое</a:t>
              </a:r>
              <a:br>
                <a:rPr lang="ru-RU" altLang="ru-RU" sz="1600" dirty="0"/>
              </a:br>
              <a:r>
                <a:rPr lang="ru-RU" altLang="ru-RU" sz="1600" dirty="0"/>
                <a:t>  совершенствование</a:t>
              </a:r>
              <a:br>
                <a:rPr lang="ru-RU" altLang="ru-RU" sz="1600" dirty="0"/>
              </a:br>
              <a:r>
                <a:rPr lang="ru-RU" altLang="ru-RU" sz="1600" dirty="0"/>
                <a:t>  функций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 повышение</a:t>
              </a:r>
              <a:br>
                <a:rPr lang="ru-RU" altLang="ru-RU" sz="1600" dirty="0"/>
              </a:br>
              <a:r>
                <a:rPr lang="ru-RU" altLang="ru-RU" sz="1600" dirty="0"/>
                <a:t>  работоспособности</a:t>
              </a:r>
              <a:br>
                <a:rPr lang="ru-RU" altLang="ru-RU" sz="1600" dirty="0"/>
              </a:br>
              <a:r>
                <a:rPr lang="ru-RU" altLang="ru-RU" sz="1600" dirty="0"/>
                <a:t>  и закаливание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 dirty="0">
                <a:latin typeface="Arial" pitchFamily="34" charset="0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ФИЗИЧЕСКОЕ РАЗВИТИЕ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http://s9.uploads.ru/t/P3Qfw.png">
            <a:hlinkClick r:id="rId3" tgtFrame="&quot;_blank&quot;"/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33" b="57222"/>
          <a:stretch/>
        </p:blipFill>
        <p:spPr bwMode="auto">
          <a:xfrm>
            <a:off x="7879257" y="0"/>
            <a:ext cx="1225499" cy="1293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http://s9.uploads.ru/t/P3Qfw.png">
            <a:hlinkClick r:id="rId3" tgtFrame="&quot;_blank&quot;"/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08" t="50000"/>
          <a:stretch/>
        </p:blipFill>
        <p:spPr bwMode="auto">
          <a:xfrm>
            <a:off x="-71311" y="-24765"/>
            <a:ext cx="118618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7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Мои рисунки\Картинки для презентаций ДЕТИ\i (2).jpg"/>
          <p:cNvPicPr>
            <a:picLocks noChangeAspect="1" noChangeArrowheads="1"/>
          </p:cNvPicPr>
          <p:nvPr/>
        </p:nvPicPr>
        <p:blipFill>
          <a:blip r:embed="rId2" cstate="print"/>
          <a:srcRect r="3713" b="5714"/>
          <a:stretch>
            <a:fillRect/>
          </a:stretch>
        </p:blipFill>
        <p:spPr bwMode="auto">
          <a:xfrm>
            <a:off x="5463024" y="32296"/>
            <a:ext cx="3672408" cy="2376264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820472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Социально-коммуникативное развитие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</a:rPr>
              <a:t>Основная цель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позитивная социализация детей дошкольного возраста,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696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ru-RU" altLang="ru-RU" sz="2800" b="1" dirty="0"/>
                <a:t>Задачи социально-коммуникативного развития</a:t>
              </a:r>
              <a:br>
                <a:rPr lang="ru-RU" altLang="ru-RU" sz="2800" b="1" dirty="0"/>
              </a:br>
              <a:endParaRPr lang="ru-RU" altLang="ru-RU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Усвоение норм</a:t>
              </a:r>
              <a:br>
                <a:rPr lang="ru-RU" altLang="ru-RU" sz="1600" dirty="0"/>
              </a:br>
              <a:r>
                <a:rPr lang="ru-RU" altLang="ru-RU" sz="1600" dirty="0"/>
                <a:t>и ценностей, </a:t>
              </a:r>
              <a:r>
                <a:rPr lang="ru-RU" altLang="ru-RU" sz="1600" dirty="0" err="1"/>
                <a:t>приня-тых</a:t>
              </a:r>
              <a:r>
                <a:rPr lang="ru-RU" altLang="ru-RU" sz="1600" dirty="0"/>
                <a:t> в обществе, включая моральные и нравственные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общения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взаимодействия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ребёнка со взрослыми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готовности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к совместной деятельности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Становление самостоятельности, целенаправленно-</a:t>
              </a:r>
              <a:r>
                <a:rPr lang="ru-RU" altLang="ru-RU" sz="1600" dirty="0" err="1"/>
                <a:t>сти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саморегуля-ции</a:t>
              </a:r>
              <a:r>
                <a:rPr lang="ru-RU" altLang="ru-RU" sz="1600" dirty="0"/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</a:t>
              </a:r>
              <a:r>
                <a:rPr lang="ru-RU" altLang="ru-RU" sz="1600" dirty="0" err="1"/>
                <a:t>социаль-ного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эмоциональ-ного</a:t>
              </a:r>
              <a:r>
                <a:rPr lang="ru-RU" altLang="ru-RU" sz="1600" dirty="0"/>
                <a:t> интеллекта,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эмоциональной отзывчивости,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/>
              </a:br>
              <a:r>
                <a:rPr lang="ru-RU" altLang="ru-RU" sz="1600" dirty="0"/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позитивных установок</a:t>
              </a:r>
              <a:br>
                <a:rPr lang="ru-RU" altLang="ru-RU" sz="1600" dirty="0"/>
              </a:br>
              <a:r>
                <a:rPr lang="ru-RU" altLang="ru-RU" sz="1600" dirty="0"/>
                <a:t>к различным</a:t>
              </a:r>
              <a:br>
                <a:rPr lang="ru-RU" altLang="ru-RU" sz="1600" dirty="0"/>
              </a:br>
              <a:r>
                <a:rPr lang="ru-RU" altLang="ru-RU" sz="1600" dirty="0"/>
                <a:t>видам труда</a:t>
              </a:r>
              <a:br>
                <a:rPr lang="ru-RU" altLang="ru-RU" sz="1600" dirty="0"/>
              </a:br>
              <a:r>
                <a:rPr lang="ru-RU" altLang="ru-RU" sz="1600" dirty="0"/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основ безопасного поведения</a:t>
              </a:r>
              <a:br>
                <a:rPr lang="ru-RU" altLang="ru-RU" sz="1600" dirty="0"/>
              </a:br>
              <a:r>
                <a:rPr lang="ru-RU" altLang="ru-RU" sz="1600" dirty="0"/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D:\ПРОСВЕЩЕНИЕ\Картинки разные\Доналд_Золан\93.jpg"/>
          <p:cNvPicPr>
            <a:picLocks noChangeAspect="1" noChangeArrowheads="1"/>
          </p:cNvPicPr>
          <p:nvPr/>
        </p:nvPicPr>
        <p:blipFill>
          <a:blip r:embed="rId2" cstate="print"/>
          <a:srcRect l="10696" r="11275"/>
          <a:stretch>
            <a:fillRect/>
          </a:stretch>
        </p:blipFill>
        <p:spPr bwMode="auto">
          <a:xfrm>
            <a:off x="370121" y="927181"/>
            <a:ext cx="2371347" cy="242650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8" descr="D:\ПРОСВЕЩЕНИЕ\Картинки разные\Доналд_Золан\38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3563740" y="4221088"/>
            <a:ext cx="2232248" cy="2232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9" descr="D:\ПРОСВЕЩЕНИЕ\Картинки разные\Доналд_Золан\44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4000" y="4716540"/>
            <a:ext cx="3055260" cy="2137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1" descr="D:\ПРОСВЕЩЕНИЕ\Картинки разные\Доналд_Золан\135.jpg"/>
          <p:cNvPicPr>
            <a:picLocks noChangeAspect="1" noChangeArrowheads="1"/>
          </p:cNvPicPr>
          <p:nvPr/>
        </p:nvPicPr>
        <p:blipFill>
          <a:blip r:embed="rId5" cstate="print"/>
          <a:srcRect l="25605" t="22859" r="19254" b="32033"/>
          <a:stretch>
            <a:fillRect/>
          </a:stretch>
        </p:blipFill>
        <p:spPr bwMode="auto">
          <a:xfrm flipH="1">
            <a:off x="6103887" y="4777113"/>
            <a:ext cx="3024336" cy="20162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7736" y="1037244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Развитие игровой </a:t>
            </a:r>
            <a:r>
              <a:rPr lang="ru-RU" altLang="ru-RU" sz="1600" b="1" dirty="0" smtClean="0"/>
              <a:t>деятельности</a:t>
            </a:r>
            <a:endParaRPr lang="ru-RU" altLang="ru-RU" sz="16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7004" y="2617644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Формирование основ безопасного поведения в быту, социуме, природе</a:t>
            </a:r>
            <a:endParaRPr lang="ru-RU" altLang="ru-RU" sz="1600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Трудовое воспитание</a:t>
            </a:r>
            <a:endParaRPr lang="ru-RU" altLang="ru-RU" sz="16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Патриотическое воспитание детей дошкольного возраста</a:t>
            </a:r>
            <a:endParaRPr lang="ru-RU" alt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16633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Основные направления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с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оциально-коммуникативного развития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22" name="Picture 6" descr="D:\Мои рисунки\Картинки для презентаций ДЕТИ\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110372" y="1064316"/>
            <a:ext cx="2709789" cy="2080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96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60648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968534"/>
            <a:ext cx="5774288" cy="14523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Основная цель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dirty="0">
                <a:latin typeface="+mn-lt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на основе овладения литературным языком своего народа</a:t>
            </a:r>
            <a:endParaRPr lang="ru-RU" dirty="0">
              <a:latin typeface="+mn-lt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+mn-lt"/>
                </a:rPr>
              </a:br>
              <a:endParaRPr lang="ru-RU" sz="1600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Овладение речью как средством общения</a:t>
                </a:r>
                <a:br>
                  <a:rPr lang="ru-RU" altLang="ru-RU" b="1" dirty="0"/>
                </a:br>
                <a:r>
                  <a:rPr lang="ru-RU" altLang="ru-RU" b="1" dirty="0"/>
                  <a:t>и культуры  </a:t>
                </a:r>
                <a:endParaRPr lang="ru-RU" altLang="ru-RU" dirty="0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Обогащение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активного словаря</a:t>
                </a:r>
                <a:endParaRPr lang="ru-RU" altLang="ru-RU" dirty="0"/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звуковой</a:t>
                </a:r>
                <a:br>
                  <a:rPr lang="ru-RU" altLang="ru-RU" b="1" dirty="0"/>
                </a:br>
                <a:r>
                  <a:rPr lang="ru-RU" altLang="ru-RU" b="1" dirty="0"/>
                  <a:t>и интонационной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культуры речи, фонематического слуха</a:t>
                </a:r>
                <a:endParaRPr lang="ru-RU" altLang="ru-RU" dirty="0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связной, грамматически правильной диалогической и монологической речи</a:t>
                </a:r>
                <a:endParaRPr lang="ru-RU" altLang="ru-RU" dirty="0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речевого творчества</a:t>
                </a:r>
                <a:endParaRPr lang="ru-RU" altLang="ru-RU" dirty="0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/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/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4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7968" y="1268464"/>
            <a:ext cx="8135995" cy="4608169"/>
            <a:chOff x="714" y="2239"/>
            <a:chExt cx="12815" cy="7259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5" y="2239"/>
              <a:ext cx="6236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1. Развитие словаря</a:t>
              </a:r>
              <a:r>
                <a:rPr lang="ru-RU" altLang="ru-RU" dirty="0"/>
                <a:t>: освоение</a:t>
              </a:r>
              <a:br>
                <a:rPr lang="ru-RU" altLang="ru-RU" dirty="0"/>
              </a:br>
              <a:r>
                <a:rPr lang="ru-RU" altLang="ru-RU" dirty="0"/>
                <a:t>    значений слов и их уместное </a:t>
              </a:r>
              <a:br>
                <a:rPr lang="ru-RU" altLang="ru-RU" dirty="0"/>
              </a:br>
              <a:r>
                <a:rPr lang="ru-RU" altLang="ru-RU" dirty="0"/>
                <a:t>    употребление в соответствии</a:t>
              </a:r>
              <a:br>
                <a:rPr lang="ru-RU" altLang="ru-RU" dirty="0"/>
              </a:br>
              <a:r>
                <a:rPr lang="ru-RU" altLang="ru-RU" dirty="0"/>
                <a:t>    с контекстом высказывания, </a:t>
              </a:r>
              <a:br>
                <a:rPr lang="ru-RU" altLang="ru-RU" dirty="0"/>
              </a:br>
              <a:r>
                <a:rPr lang="ru-RU" altLang="ru-RU" dirty="0"/>
                <a:t>    с ситуацией, в которой происходит</a:t>
              </a:r>
              <a:br>
                <a:rPr lang="ru-RU" altLang="ru-RU" dirty="0"/>
              </a:br>
              <a:r>
                <a:rPr lang="ru-RU" altLang="ru-RU" dirty="0"/>
                <a:t>    общение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15" y="4962"/>
              <a:ext cx="6236" cy="13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2. Воспитание звуковой культуры</a:t>
              </a:r>
              <a:br>
                <a:rPr lang="ru-RU" altLang="ru-RU" b="1" dirty="0"/>
              </a:br>
              <a:r>
                <a:rPr lang="ru-RU" altLang="ru-RU" b="1" dirty="0"/>
                <a:t>    речи: </a:t>
              </a:r>
              <a:r>
                <a:rPr lang="ru-RU" altLang="ru-RU" dirty="0"/>
                <a:t>развитие восприятия звуков</a:t>
              </a:r>
              <a:br>
                <a:rPr lang="ru-RU" altLang="ru-RU" dirty="0"/>
              </a:br>
              <a:r>
                <a:rPr lang="ru-RU" altLang="ru-RU" dirty="0"/>
                <a:t>    родной речи и произношения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15" y="6549"/>
              <a:ext cx="6236" cy="29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3. Формирование грамматического</a:t>
              </a:r>
              <a:br>
                <a:rPr lang="ru-RU" altLang="ru-RU" b="1" dirty="0"/>
              </a:br>
              <a:r>
                <a:rPr lang="ru-RU" altLang="ru-RU" b="1" dirty="0"/>
                <a:t>    строя: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Морфология </a:t>
              </a:r>
              <a:r>
                <a:rPr lang="ru-RU" altLang="ru-RU" sz="1600" dirty="0"/>
                <a:t>(изменение слов</a:t>
              </a:r>
              <a:br>
                <a:rPr lang="ru-RU" altLang="ru-RU" sz="1600" dirty="0"/>
              </a:br>
              <a:r>
                <a:rPr lang="ru-RU" altLang="ru-RU" sz="1600" dirty="0"/>
                <a:t>   по родам, числам. падежам)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Синтаксис (освоение различных </a:t>
              </a:r>
              <a:br>
                <a:rPr lang="ru-RU" altLang="ru-RU" dirty="0"/>
              </a:br>
              <a:r>
                <a:rPr lang="ru-RU" altLang="ru-RU" dirty="0"/>
                <a:t>   типов словосочетаний</a:t>
              </a:r>
              <a:br>
                <a:rPr lang="ru-RU" altLang="ru-RU" dirty="0"/>
              </a:br>
              <a:r>
                <a:rPr lang="ru-RU" altLang="ru-RU" dirty="0"/>
                <a:t>   и предложений)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Словообразование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06" y="2239"/>
              <a:ext cx="6124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4. Развитие связной речи: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Диалогическая (разговорная) речь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Монологическая речь </a:t>
              </a:r>
              <a:br>
                <a:rPr lang="ru-RU" altLang="ru-RU" dirty="0"/>
              </a:br>
              <a:r>
                <a:rPr lang="ru-RU" altLang="ru-RU" dirty="0"/>
                <a:t>  (рассказывание</a:t>
              </a:r>
              <a:r>
                <a:rPr lang="en-US" altLang="ru-RU" dirty="0"/>
                <a:t>)</a:t>
              </a:r>
              <a:endParaRPr lang="ru-RU" altLang="ru-RU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406" y="4962"/>
              <a:ext cx="6124" cy="2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5. Формирование элементарного</a:t>
              </a:r>
              <a:br>
                <a:rPr lang="ru-RU" altLang="ru-RU" b="1" dirty="0"/>
              </a:br>
              <a:r>
                <a:rPr lang="ru-RU" altLang="ru-RU" b="1" dirty="0"/>
                <a:t>    осознания явлений языка и речи:</a:t>
              </a:r>
              <a:br>
                <a:rPr lang="ru-RU" altLang="ru-RU" b="1" dirty="0"/>
              </a:br>
              <a:r>
                <a:rPr lang="ru-RU" altLang="ru-RU" b="1" dirty="0"/>
                <a:t>    </a:t>
              </a:r>
              <a:r>
                <a:rPr lang="ru-RU" altLang="ru-RU" dirty="0"/>
                <a:t>различение звука и слова,</a:t>
              </a:r>
              <a:br>
                <a:rPr lang="ru-RU" altLang="ru-RU" dirty="0"/>
              </a:br>
              <a:r>
                <a:rPr lang="ru-RU" altLang="ru-RU" dirty="0"/>
                <a:t>    нахождение  места звука в слове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406" y="7342"/>
              <a:ext cx="6124" cy="21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6. Воспитание любви и интереса</a:t>
              </a:r>
              <a:br>
                <a:rPr lang="ru-RU" altLang="ru-RU" b="1" dirty="0"/>
              </a:br>
              <a:r>
                <a:rPr lang="ru-RU" altLang="ru-RU" b="1" dirty="0"/>
                <a:t>    к художественному слову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51520" y="116632"/>
            <a:ext cx="864096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b="1" dirty="0">
                <a:solidFill>
                  <a:srgbClr val="002060"/>
                </a:solidFill>
              </a:rPr>
              <a:t>Основные направления работы по развитию речи детей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endParaRPr lang="ru-RU" altLang="ru-RU" sz="3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http://s9.uploads.ru/t/LSmkc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8" y="4780623"/>
            <a:ext cx="3429000" cy="219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4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722" y="1844824"/>
            <a:ext cx="84611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 dirty="0"/>
              <a:t>Основная </a:t>
            </a:r>
            <a:r>
              <a:rPr lang="ru-RU" altLang="ru-RU" sz="2400" b="1" dirty="0" smtClean="0"/>
              <a:t>цель : развитие </a:t>
            </a:r>
            <a:r>
              <a:rPr lang="ru-RU" altLang="ru-RU" sz="2400" b="1" dirty="0"/>
              <a:t>познавательных интересов и познавательных способностей </a:t>
            </a:r>
            <a:r>
              <a:rPr lang="ru-RU" altLang="ru-RU" sz="2400" b="1" dirty="0" smtClean="0"/>
              <a:t>детей</a:t>
            </a:r>
            <a:endParaRPr lang="ru-RU" altLang="ru-RU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2690209"/>
            <a:ext cx="8353425" cy="4066315"/>
            <a:chOff x="984" y="2869"/>
            <a:chExt cx="13153" cy="640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ru-RU" altLang="ru-RU" sz="2800" b="1" dirty="0"/>
                <a:t>Задачи познавательного </a:t>
              </a:r>
              <a:r>
                <a:rPr lang="ru-RU" altLang="ru-RU" sz="2800" b="1" dirty="0" smtClean="0"/>
                <a:t>развития</a:t>
              </a:r>
              <a:endParaRPr lang="ru-RU" altLang="ru-RU" sz="1600" dirty="0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10" y="3600"/>
              <a:ext cx="12699" cy="1817"/>
              <a:chOff x="1752" y="3574"/>
              <a:chExt cx="12699" cy="1842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Развитие интересов детей, любознательности и познавательной мотивации</a:t>
                </a:r>
                <a:endParaRPr lang="ru-RU" altLang="ru-RU" sz="1600"/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познавательных действий, становление сознания</a:t>
                </a:r>
                <a:endParaRPr lang="ru-RU" altLang="ru-RU" sz="1600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</a:t>
                </a:r>
                <a:r>
                  <a:rPr lang="en-US" altLang="ru-RU" sz="1600" b="1"/>
                  <a:t>азвитие воображения и творческой</a:t>
                </a:r>
                <a:r>
                  <a:rPr lang="ru-RU" altLang="ru-RU" sz="1600" b="1"/>
                  <a:t> </a:t>
                </a:r>
                <a:r>
                  <a:rPr lang="en-US" altLang="ru-RU" sz="1600" b="1"/>
                  <a:t>активности</a:t>
                </a:r>
                <a:endParaRPr lang="ru-RU" altLang="ru-RU" sz="1600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/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планете Земля как общем доме людей, 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об особенностях её природы, многообразии стран и народов</a:t>
                </a:r>
                <a:endParaRPr lang="ru-RU" altLang="ru-RU" sz="1600"/>
              </a:p>
            </p:txBody>
          </p:sp>
        </p:grpSp>
      </p:grpSp>
      <p:pic>
        <p:nvPicPr>
          <p:cNvPr id="14" name="Picture 5" descr="F:\Адаптация\Адаптация картинки\kidbutterfly.jpeg"/>
          <p:cNvPicPr>
            <a:picLocks noChangeAspect="1" noChangeArrowheads="1"/>
          </p:cNvPicPr>
          <p:nvPr/>
        </p:nvPicPr>
        <p:blipFill>
          <a:blip r:embed="rId2" cstate="print"/>
          <a:srcRect l="15744"/>
          <a:stretch>
            <a:fillRect/>
          </a:stretch>
        </p:blipFill>
        <p:spPr bwMode="auto">
          <a:xfrm>
            <a:off x="6098662" y="-33104"/>
            <a:ext cx="2004777" cy="1793507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5" name="Picture 13" descr="H:\ДЕТСКИЙ САД - ДОКУМЕНТЫ\Мои рисунки\фото дс\фото Оли\Изображение 124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25613" t="18133"/>
          <a:stretch>
            <a:fillRect/>
          </a:stretch>
        </p:blipFill>
        <p:spPr bwMode="auto">
          <a:xfrm>
            <a:off x="467544" y="549315"/>
            <a:ext cx="1544149" cy="1278404"/>
          </a:xfrm>
          <a:prstGeom prst="round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10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2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3347864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Задачи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8786" y="1310983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3" descr="C:\Documents and Settings\Юлия\Рабочий стол\Адаптация\Адаптация картинки\new_1.3.gif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987824" y="705238"/>
            <a:ext cx="3096344" cy="7458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3000" b="1" smtClean="0"/>
              <a:t>Требования к условиям реализации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3000" b="1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340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644777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http://s9.uploads.ru/t/T38Pw.jpg">
            <a:hlinkClick r:id="rId9" tgtFrame="&quot;_blank&quot;"/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60" y="5013176"/>
            <a:ext cx="2267744" cy="164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9.uploads.ru/t/LCUTf.png">
            <a:hlinkClick r:id="rId11" tgtFrame="&quot;_blank&quot;"/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10"/>
            <a:ext cx="1872208" cy="121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1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одержимое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28100"/>
              </p:ext>
            </p:extLst>
          </p:nvPr>
        </p:nvGraphicFramePr>
        <p:xfrm>
          <a:off x="395536" y="90872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://s9.uploads.ru/t/WlJ9q.png">
            <a:hlinkClick r:id="rId7" tgtFrame="&quot;_blank&quot;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152128" cy="14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9.uploads.ru/t/DBZRH.png">
            <a:hlinkClick r:id="rId9" tgtFrame="&quot;_blank&quot;"/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98" y="5445224"/>
            <a:ext cx="984126" cy="13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uY53S.png">
            <a:hlinkClick r:id="rId11" tgtFrame="&quot;_blank&quot;"/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1440160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F4g7L.png">
            <a:hlinkClick r:id="rId13" tgtFrame="&quot;_blank&quot;"/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483768" cy="2269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Развивающая предметно-пространственная среда должна обеспечивать: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http://s8.uploads.ru/t/DMani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8"/>
          <p:cNvSpPr txBox="1">
            <a:spLocks/>
          </p:cNvSpPr>
          <p:nvPr/>
        </p:nvSpPr>
        <p:spPr>
          <a:xfrm>
            <a:off x="457200" y="1556792"/>
            <a:ext cx="4546848" cy="45693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 </a:t>
            </a:r>
            <a:endParaRPr lang="ru-RU" sz="2400" b="1" dirty="0"/>
          </a:p>
        </p:txBody>
      </p:sp>
      <p:pic>
        <p:nvPicPr>
          <p:cNvPr id="4" name="Рисунок 3" descr="http://s7.uploads.ru/t/gGkRH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06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77153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341350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7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velvet.by/files/userfiles/15118/rokfeller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://img0.liveinternet.ru/images/foto/c/0/apps/4/243/4243150_0_87f98_5831fe5a_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8" y="61127"/>
            <a:ext cx="1828828" cy="30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4741" y="222212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800" b="1" dirty="0">
                <a:solidFill>
                  <a:srgbClr val="C00000"/>
                </a:solidFill>
              </a:rPr>
              <a:t>Требования к финансовым условиям реализации Программы должны:</a:t>
            </a:r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167698"/>
              </p:ext>
            </p:extLst>
          </p:nvPr>
        </p:nvGraphicFramePr>
        <p:xfrm>
          <a:off x="571472" y="3068960"/>
          <a:ext cx="8249000" cy="367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58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4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8"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9.uploads.ru/t/Awgqy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9.uploads.ru/t/Dh5jg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1160</Words>
  <Application>Microsoft Office PowerPoint</Application>
  <PresentationFormat>Экран (4:3)</PresentationFormat>
  <Paragraphs>176</Paragraphs>
  <Slides>26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Тема Office</vt:lpstr>
      <vt:lpstr>    Изучаем ФГОС  дошкольного  образования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ДЛЯ ВОСПИТАТЕЛЕЙ «Изучаем ФГОС дошкольного образования»</dc:title>
  <dc:creator>Галя</dc:creator>
  <cp:lastModifiedBy>Admin</cp:lastModifiedBy>
  <cp:revision>103</cp:revision>
  <dcterms:created xsi:type="dcterms:W3CDTF">2013-12-02T16:12:05Z</dcterms:created>
  <dcterms:modified xsi:type="dcterms:W3CDTF">2016-02-12T11:24:20Z</dcterms:modified>
</cp:coreProperties>
</file>